
<file path=[Content_Types].xml><?xml version="1.0" encoding="utf-8"?>
<Types xmlns="http://schemas.openxmlformats.org/package/2006/content-types">
  <Override PartName="/ppt/tags/tag8.xml" ContentType="application/vnd.openxmlformats-officedocument.presentationml.tags+xml"/>
  <Override PartName="/ppt/tags/tag238.xml" ContentType="application/vnd.openxmlformats-officedocument.presentationml.tags+xml"/>
  <Override PartName="/ppt/tags/tag569.xml" ContentType="application/vnd.openxmlformats-officedocument.presentationml.tags+xml"/>
  <Override PartName="/ppt/tags/tag916.xml" ContentType="application/vnd.openxmlformats-officedocument.presentationml.tags+xml"/>
  <Override PartName="/ppt/tags/tag424.xml" ContentType="application/vnd.openxmlformats-officedocument.presentationml.tags+xml"/>
  <Override PartName="/ppt/tags/tag610.xml" ContentType="application/vnd.openxmlformats-officedocument.presentationml.tags+xml"/>
  <Override PartName="/ppt/tags/tag755.xml" ContentType="application/vnd.openxmlformats-officedocument.presentationml.tags+xml"/>
  <Override PartName="/ppt/tags/tag941.xml" ContentType="application/vnd.openxmlformats-officedocument.presentationml.tags+xml"/>
  <Override PartName="/ppt/slideLayouts/slideLayout2.xml" ContentType="application/vnd.openxmlformats-officedocument.presentationml.slideLayout+xml"/>
  <Override PartName="/ppt/tags/tag263.xml" ContentType="application/vnd.openxmlformats-officedocument.presentationml.tags+xml"/>
  <Override PartName="/ppt/tags/tag594.xml" ContentType="application/vnd.openxmlformats-officedocument.presentationml.tags+xml"/>
  <Override PartName="/ppt/tags/tag780.xml" ContentType="application/vnd.openxmlformats-officedocument.presentationml.tags+xml"/>
  <Default Extension="xml" ContentType="application/xml"/>
  <Override PartName="/ppt/tags/tag38.xml" ContentType="application/vnd.openxmlformats-officedocument.presentationml.tags+xml"/>
  <Override PartName="/ppt/tags/tag339.xml" ContentType="application/vnd.openxmlformats-officedocument.presentationml.tags+xml"/>
  <Override PartName="/ppt/tags/tag525.xml" ContentType="application/vnd.openxmlformats-officedocument.presentationml.tags+xml"/>
  <Override PartName="/ppt/tags/tag63.xml" ContentType="application/vnd.openxmlformats-officedocument.presentationml.tags+xml"/>
  <Override PartName="/ppt/tags/tag178.xml" ContentType="application/vnd.openxmlformats-officedocument.presentationml.tags+xml"/>
  <Override PartName="/ppt/tags/tag364.xml" ContentType="application/vnd.openxmlformats-officedocument.presentationml.tags+xml"/>
  <Override PartName="/ppt/tags/tag711.xml" ContentType="application/vnd.openxmlformats-officedocument.presentationml.tags+xml"/>
  <Override PartName="/ppt/tags/tag856.xml" ContentType="application/vnd.openxmlformats-officedocument.presentationml.tags+xml"/>
  <Override PartName="/ppt/tags/tag109.xml" ContentType="application/vnd.openxmlformats-officedocument.presentationml.tags+xml"/>
  <Override PartName="/ppt/tags/tag550.xml" ContentType="application/vnd.openxmlformats-officedocument.presentationml.tags+xml"/>
  <Override PartName="/ppt/tags/tag695.xml" ContentType="application/vnd.openxmlformats-officedocument.presentationml.tags+xml"/>
  <Override PartName="/ppt/tags/tag881.xml" ContentType="application/vnd.openxmlformats-officedocument.presentationml.tags+xml"/>
  <Override PartName="/ppt/tags/tag279.xml" ContentType="application/vnd.openxmlformats-officedocument.presentationml.tags+xml"/>
  <Override PartName="/ppt/tags/tag626.xml" ContentType="application/vnd.openxmlformats-officedocument.presentationml.tags+xml"/>
  <Override PartName="/ppt/tags/tag957.xml" ContentType="application/vnd.openxmlformats-officedocument.presentationml.tags+xml"/>
  <Override PartName="/ppt/tags/tag134.xml" ContentType="application/vnd.openxmlformats-officedocument.presentationml.tags+xml"/>
  <Override PartName="/ppt/tags/tag320.xml" ContentType="application/vnd.openxmlformats-officedocument.presentationml.tags+xml"/>
  <Override PartName="/ppt/tags/tag465.xml" ContentType="application/vnd.openxmlformats-officedocument.presentationml.tags+xml"/>
  <Override PartName="/ppt/tags/tag796.xml" ContentType="application/vnd.openxmlformats-officedocument.presentationml.tags+xml"/>
  <Override PartName="/ppt/tags/tag812.xml" ContentType="application/vnd.openxmlformats-officedocument.presentationml.tags+xml"/>
  <Override PartName="/ppt/tags/tag651.xml" ContentType="application/vnd.openxmlformats-officedocument.presentationml.tags+xml"/>
  <Override PartName="/ppt/tags/tag5.xml" ContentType="application/vnd.openxmlformats-officedocument.presentationml.tags+xml"/>
  <Override PartName="/ppt/tags/tag79.xml" ContentType="application/vnd.openxmlformats-officedocument.presentationml.tags+xml"/>
  <Override PartName="/ppt/tags/tag490.xml" ContentType="application/vnd.openxmlformats-officedocument.presentationml.tags+xml"/>
  <Override PartName="/ppt/tags/tag727.xml" ContentType="application/vnd.openxmlformats-officedocument.presentationml.tags+xml"/>
  <Override PartName="/ppt/tags/tag913.xml" ContentType="application/vnd.openxmlformats-officedocument.presentationml.tags+xml"/>
  <Override PartName="/ppt/tags/tag235.xml" ContentType="application/vnd.openxmlformats-officedocument.presentationml.tags+xml"/>
  <Override PartName="/ppt/tags/tag421.xml" ContentType="application/vnd.openxmlformats-officedocument.presentationml.tags+xml"/>
  <Override PartName="/ppt/tags/tag566.xml" ContentType="application/vnd.openxmlformats-officedocument.presentationml.tags+xml"/>
  <Override PartName="/ppt/tags/tag752.xml" ContentType="application/vnd.openxmlformats-officedocument.presentationml.tags+xml"/>
  <Override PartName="/ppt/tags/tag897.xml" ContentType="application/vnd.openxmlformats-officedocument.presentationml.tags+xml"/>
  <Override PartName="/ppt/tags/tag260.xml" ContentType="application/vnd.openxmlformats-officedocument.presentationml.tags+xml"/>
  <Override PartName="/ppt/tags/tag591.xml" ContentType="application/vnd.openxmlformats-officedocument.presentationml.tags+xml"/>
  <Override PartName="/ppt/tags/tag828.xml" ContentType="application/vnd.openxmlformats-officedocument.presentationml.tags+xml"/>
  <Override PartName="/ppt/tags/tag35.xml" ContentType="application/vnd.openxmlformats-officedocument.presentationml.tags+xml"/>
  <Override PartName="/ppt/tags/tag336.xml" ContentType="application/vnd.openxmlformats-officedocument.presentationml.tags+xml"/>
  <Override PartName="/ppt/tags/tag667.xml" ContentType="application/vnd.openxmlformats-officedocument.presentationml.tags+xml"/>
  <Override PartName="/ppt/tags/tag175.xml" ContentType="application/vnd.openxmlformats-officedocument.presentationml.tags+xml"/>
  <Override PartName="/ppt/tags/tag522.xml" ContentType="application/vnd.openxmlformats-officedocument.presentationml.tags+xml"/>
  <Override PartName="/ppt/tags/tag853.xml" ContentType="application/vnd.openxmlformats-officedocument.presentationml.tags+xml"/>
  <Override PartName="/ppt/tags/tag60.xml" ContentType="application/vnd.openxmlformats-officedocument.presentationml.tags+xml"/>
  <Override PartName="/ppt/tags/tag361.xml" ContentType="application/vnd.openxmlformats-officedocument.presentationml.tags+xml"/>
  <Override PartName="/ppt/tags/tag692.xml" ContentType="application/vnd.openxmlformats-officedocument.presentationml.tags+xml"/>
  <Override PartName="/ppt/tags/tag929.xml" ContentType="application/vnd.openxmlformats-officedocument.presentationml.tags+xml"/>
  <Override PartName="/ppt/tags/tag106.xml" ContentType="application/vnd.openxmlformats-officedocument.presentationml.tags+xml"/>
  <Override PartName="/ppt/tags/tag437.xml" ContentType="application/vnd.openxmlformats-officedocument.presentationml.tags+xml"/>
  <Override PartName="/ppt/tags/tag623.xml" ContentType="application/vnd.openxmlformats-officedocument.presentationml.tags+xml"/>
  <Override PartName="/ppt/tags/tag768.xml" ContentType="application/vnd.openxmlformats-officedocument.presentationml.tags+xml"/>
  <Override PartName="/ppt/tags/tag131.xml" ContentType="application/vnd.openxmlformats-officedocument.presentationml.tags+xml"/>
  <Override PartName="/ppt/tags/tag276.xml" ContentType="application/vnd.openxmlformats-officedocument.presentationml.tags+xml"/>
  <Override PartName="/ppt/tags/tag462.xml" ContentType="application/vnd.openxmlformats-officedocument.presentationml.tags+xml"/>
  <Override PartName="/ppt/tags/tag954.xml" ContentType="application/vnd.openxmlformats-officedocument.presentationml.tags+xml"/>
  <Override PartName="/ppt/tags/tag207.xml" ContentType="application/vnd.openxmlformats-officedocument.presentationml.tags+xml"/>
  <Override PartName="/ppt/tags/tag793.xml" ContentType="application/vnd.openxmlformats-officedocument.presentationml.tags+xml"/>
  <Override PartName="/ppt/tags/tag2.xml" ContentType="application/vnd.openxmlformats-officedocument.presentationml.tags+xml"/>
  <Override PartName="/ppt/tags/tag538.xml" ContentType="application/vnd.openxmlformats-officedocument.presentationml.tags+xml"/>
  <Override PartName="/ppt/tags/tag724.xml" ContentType="application/vnd.openxmlformats-officedocument.presentationml.tags+xml"/>
  <Override PartName="/ppt/tags/tag869.xml" ContentType="application/vnd.openxmlformats-officedocument.presentationml.tags+xml"/>
  <Override PartName="/ppt/tags/tag76.xml" ContentType="application/vnd.openxmlformats-officedocument.presentationml.tags+xml"/>
  <Override PartName="/ppt/tags/tag232.xml" ContentType="application/vnd.openxmlformats-officedocument.presentationml.tags+xml"/>
  <Override PartName="/ppt/tags/tag377.xml" ContentType="application/vnd.openxmlformats-officedocument.presentationml.tags+xml"/>
  <Override PartName="/ppt/tags/tag563.xml" ContentType="application/vnd.openxmlformats-officedocument.presentationml.tags+xml"/>
  <Override PartName="/ppt/tags/tag894.xml" ContentType="application/vnd.openxmlformats-officedocument.presentationml.tags+xml"/>
  <Override PartName="/ppt/tags/tag910.xml" ContentType="application/vnd.openxmlformats-officedocument.presentationml.tags+xml"/>
  <Override PartName="/ppt/tags/tag308.xml" ContentType="application/vnd.openxmlformats-officedocument.presentationml.tags+xml"/>
  <Override PartName="/ppt/tags/tag639.xml" ContentType="application/vnd.openxmlformats-officedocument.presentationml.tags+xml"/>
  <Override PartName="/ppt/tags/tag147.xml" ContentType="application/vnd.openxmlformats-officedocument.presentationml.tags+xml"/>
  <Override PartName="/ppt/tags/tag478.xml" ContentType="application/vnd.openxmlformats-officedocument.presentationml.tags+xml"/>
  <Override PartName="/ppt/tags/tag825.xml" ContentType="application/vnd.openxmlformats-officedocument.presentationml.tags+xml"/>
  <Override PartName="/ppt/tags/tag32.xml" ContentType="application/vnd.openxmlformats-officedocument.presentationml.tags+xml"/>
  <Override PartName="/ppt/tags/tag333.xml" ContentType="application/vnd.openxmlformats-officedocument.presentationml.tags+xml"/>
  <Override PartName="/ppt/tags/tag664.xml" ContentType="application/vnd.openxmlformats-officedocument.presentationml.tags+xml"/>
  <Override PartName="/ppt/tags/tag850.xml" ContentType="application/vnd.openxmlformats-officedocument.presentationml.tags+xml"/>
  <Override PartName="/ppt/tags/tag172.xml" ContentType="application/vnd.openxmlformats-officedocument.presentationml.tags+xml"/>
  <Override PartName="/ppt/tags/tag409.xml" ContentType="application/vnd.openxmlformats-officedocument.presentationml.tags+xml"/>
  <Override PartName="/ppt/tags/tag103.xml" ContentType="application/vnd.openxmlformats-officedocument.presentationml.tags+xml"/>
  <Override PartName="/ppt/tags/tag248.xml" ContentType="application/vnd.openxmlformats-officedocument.presentationml.tags+xml"/>
  <Override PartName="/ppt/tags/tag434.xml" ContentType="application/vnd.openxmlformats-officedocument.presentationml.tags+xml"/>
  <Override PartName="/ppt/tags/tag579.xml" ContentType="application/vnd.openxmlformats-officedocument.presentationml.tags+xml"/>
  <Override PartName="/ppt/tags/tag926.xml" ContentType="application/vnd.openxmlformats-officedocument.presentationml.tags+xml"/>
  <Override PartName="/ppt/tags/tag273.xml" ContentType="application/vnd.openxmlformats-officedocument.presentationml.tags+xml"/>
  <Override PartName="/ppt/tags/tag620.xml" ContentType="application/vnd.openxmlformats-officedocument.presentationml.tags+xml"/>
  <Override PartName="/ppt/tags/tag765.xml" ContentType="application/vnd.openxmlformats-officedocument.presentationml.tags+xml"/>
  <Override PartName="/ppt/tags/tag951.xml" ContentType="application/vnd.openxmlformats-officedocument.presentationml.tags+xml"/>
  <Override PartName="/ppt/tags/tag790.xml" ContentType="application/vnd.openxmlformats-officedocument.presentationml.tags+xml"/>
  <Override PartName="/ppt/tags/tag48.xml" ContentType="application/vnd.openxmlformats-officedocument.presentationml.tags+xml"/>
  <Override PartName="/ppt/tags/tag188.xml" ContentType="application/vnd.openxmlformats-officedocument.presentationml.tags+xml"/>
  <Override PartName="/ppt/tags/tag204.xml" ContentType="application/vnd.openxmlformats-officedocument.presentationml.tags+xml"/>
  <Override PartName="/ppt/tags/tag349.xml" ContentType="application/vnd.openxmlformats-officedocument.presentationml.tags+xml"/>
  <Override PartName="/ppt/tags/tag535.xml" ContentType="application/vnd.openxmlformats-officedocument.presentationml.tags+xml"/>
  <Override PartName="/ppt/tags/tag866.xml" ContentType="application/vnd.openxmlformats-officedocument.presentationml.tags+xml"/>
  <Override PartName="/ppt/tags/tag73.xml" ContentType="application/vnd.openxmlformats-officedocument.presentationml.tags+xml"/>
  <Override PartName="/ppt/tags/tag374.xml" ContentType="application/vnd.openxmlformats-officedocument.presentationml.tags+xml"/>
  <Override PartName="/ppt/tags/tag721.xml" ContentType="application/vnd.openxmlformats-officedocument.presentationml.tags+xml"/>
  <Override PartName="/ppt/tags/tag119.xml" ContentType="application/vnd.openxmlformats-officedocument.presentationml.tags+xml"/>
  <Override PartName="/ppt/tags/tag560.xml" ContentType="application/vnd.openxmlformats-officedocument.presentationml.tags+xml"/>
  <Override PartName="/ppt/tags/tag891.xml" ContentType="application/vnd.openxmlformats-officedocument.presentationml.tags+xml"/>
  <Override PartName="/ppt/tags/tag289.xml" ContentType="application/vnd.openxmlformats-officedocument.presentationml.tags+xml"/>
  <Override PartName="/ppt/tags/tag305.xml" ContentType="application/vnd.openxmlformats-officedocument.presentationml.tags+xml"/>
  <Override PartName="/ppt/tags/tag636.xml" ContentType="application/vnd.openxmlformats-officedocument.presentationml.tags+xml"/>
  <Override PartName="/ppt/tags/tag822.xml" ContentType="application/vnd.openxmlformats-officedocument.presentationml.tags+xml"/>
  <Override PartName="/ppt/tags/tag967.xml" ContentType="application/vnd.openxmlformats-officedocument.presentationml.tags+xml"/>
  <Override PartName="/ppt/tags/tag144.xml" ContentType="application/vnd.openxmlformats-officedocument.presentationml.tags+xml"/>
  <Override PartName="/ppt/tags/tag330.xml" ContentType="application/vnd.openxmlformats-officedocument.presentationml.tags+xml"/>
  <Override PartName="/ppt/tags/tag475.xml" ContentType="application/vnd.openxmlformats-officedocument.presentationml.tags+xml"/>
  <Override PartName="/ppt/tags/tag661.xml" ContentType="application/vnd.openxmlformats-officedocument.presentationml.tags+xml"/>
  <Override PartName="/ppt/tags/tag406.xml" ContentType="application/vnd.openxmlformats-officedocument.presentationml.tags+xml"/>
  <Override PartName="/ppt/tags/tag737.xml" ContentType="application/vnd.openxmlformats-officedocument.presentationml.tags+xml"/>
  <Override PartName="/ppt/tags/tag89.xml" ContentType="application/vnd.openxmlformats-officedocument.presentationml.tags+xml"/>
  <Override PartName="/ppt/tags/tag245.xml" ContentType="application/vnd.openxmlformats-officedocument.presentationml.tags+xml"/>
  <Override PartName="/ppt/tags/tag576.xml" ContentType="application/vnd.openxmlformats-officedocument.presentationml.tags+xml"/>
  <Override PartName="/ppt/tags/tag923.xml" ContentType="application/vnd.openxmlformats-officedocument.presentationml.tags+xml"/>
  <Override PartName="/ppt/tags/tag100.xml" ContentType="application/vnd.openxmlformats-officedocument.presentationml.tags+xml"/>
  <Override PartName="/ppt/tags/tag431.xml" ContentType="application/vnd.openxmlformats-officedocument.presentationml.tags+xml"/>
  <Override PartName="/ppt/tags/tag762.xml" ContentType="application/vnd.openxmlformats-officedocument.presentationml.tags+xml"/>
  <Override PartName="/ppt/tags/tag270.xml" ContentType="application/vnd.openxmlformats-officedocument.presentationml.tags+xml"/>
  <Override PartName="/ppt/tags/tag507.xml" ContentType="application/vnd.openxmlformats-officedocument.presentationml.tags+xml"/>
  <Override PartName="/ppt/tags/tag838.xml" ContentType="application/vnd.openxmlformats-officedocument.presentationml.tags+xml"/>
  <Override PartName="/ppt/tags/tag45.xml" ContentType="application/vnd.openxmlformats-officedocument.presentationml.tags+xml"/>
  <Override PartName="/ppt/tags/tag201.xml" ContentType="application/vnd.openxmlformats-officedocument.presentationml.tags+xml"/>
  <Override PartName="/ppt/tags/tag346.xml" ContentType="application/vnd.openxmlformats-officedocument.presentationml.tags+xml"/>
  <Override PartName="/ppt/tags/tag532.xml" ContentType="application/vnd.openxmlformats-officedocument.presentationml.tags+xml"/>
  <Override PartName="/ppt/tags/tag677.xml" ContentType="application/vnd.openxmlformats-officedocument.presentationml.tags+xml"/>
  <Override PartName="/ppt/tags/tag185.xml" ContentType="application/vnd.openxmlformats-officedocument.presentationml.tags+xml"/>
  <Override PartName="/ppt/tags/tag371.xml" ContentType="application/vnd.openxmlformats-officedocument.presentationml.tags+xml"/>
  <Override PartName="/ppt/tags/tag863.xml" ContentType="application/vnd.openxmlformats-officedocument.presentationml.tags+xml"/>
  <Override PartName="/ppt/tags/tag70.xml" ContentType="application/vnd.openxmlformats-officedocument.presentationml.tags+xml"/>
  <Override PartName="/ppt/tags/tag116.xml" ContentType="application/vnd.openxmlformats-officedocument.presentationml.tags+xml"/>
  <Override PartName="/ppt/tags/tag608.xml" ContentType="application/vnd.openxmlformats-officedocument.presentationml.tags+xml"/>
  <Override PartName="/ppt/tags/tag939.xml" ContentType="application/vnd.openxmlformats-officedocument.presentationml.tags+xml"/>
  <Override PartName="/ppt/tags/tag302.xml" ContentType="application/vnd.openxmlformats-officedocument.presentationml.tags+xml"/>
  <Override PartName="/ppt/tags/tag447.xml" ContentType="application/vnd.openxmlformats-officedocument.presentationml.tags+xml"/>
  <Override PartName="/ppt/tags/tag633.xml" ContentType="application/vnd.openxmlformats-officedocument.presentationml.tags+xml"/>
  <Override PartName="/ppt/tags/tag778.xml" ContentType="application/vnd.openxmlformats-officedocument.presentationml.tags+xml"/>
  <Override PartName="/ppt/tags/tag964.xml" ContentType="application/vnd.openxmlformats-officedocument.presentationml.tags+xml"/>
  <Override PartName="/ppt/tags/tag141.xml" ContentType="application/vnd.openxmlformats-officedocument.presentationml.tags+xml"/>
  <Override PartName="/ppt/tags/tag239.xml" ContentType="application/vnd.openxmlformats-officedocument.presentationml.tags+xml"/>
  <Override PartName="/ppt/tags/tag286.xml" ContentType="application/vnd.openxmlformats-officedocument.presentationml.tags+xml"/>
  <Override PartName="/ppt/tags/tag425.xml" ContentType="application/vnd.openxmlformats-officedocument.presentationml.tags+xml"/>
  <Override PartName="/ppt/tags/tag472.xml" ContentType="application/vnd.openxmlformats-officedocument.presentationml.tags+xml"/>
  <Override PartName="/ppt/tags/tag709.xml" ContentType="application/vnd.openxmlformats-officedocument.presentationml.tags+xml"/>
  <Override PartName="/ppt/tags/tag756.xml" ContentType="application/vnd.openxmlformats-officedocument.presentationml.tags+xml"/>
  <Override PartName="/ppt/tags/tag217.xml" ContentType="application/vnd.openxmlformats-officedocument.presentationml.tags+xml"/>
  <Override PartName="/ppt/tags/tag264.xml" ContentType="application/vnd.openxmlformats-officedocument.presentationml.tags+xml"/>
  <Override PartName="/ppt/tags/tag548.xml" ContentType="application/vnd.openxmlformats-officedocument.presentationml.tags+xml"/>
  <Override PartName="/ppt/tags/tag595.xml" ContentType="application/vnd.openxmlformats-officedocument.presentationml.tags+xml"/>
  <Override PartName="/ppt/tags/tag611.xml" ContentType="application/vnd.openxmlformats-officedocument.presentationml.tags+xml"/>
  <Override PartName="/ppt/tags/tag942.xml" ContentType="application/vnd.openxmlformats-officedocument.presentationml.tag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9.xml" ContentType="application/vnd.openxmlformats-officedocument.presentationml.tags+xml"/>
  <Override PartName="/ppt/tags/tag86.xml" ContentType="application/vnd.openxmlformats-officedocument.presentationml.tags+xml"/>
  <Override PartName="/ppt/tags/tag387.xml" ContentType="application/vnd.openxmlformats-officedocument.presentationml.tags+xml"/>
  <Override PartName="/ppt/tags/tag403.xml" ContentType="application/vnd.openxmlformats-officedocument.presentationml.tags+xml"/>
  <Override PartName="/ppt/tags/tag450.xml" ContentType="application/vnd.openxmlformats-officedocument.presentationml.tags+xml"/>
  <Override PartName="/ppt/tags/tag734.xml" ContentType="application/vnd.openxmlformats-officedocument.presentationml.tags+xml"/>
  <Override PartName="/ppt/tags/tag781.xml" ContentType="application/vnd.openxmlformats-officedocument.presentationml.tags+xml"/>
  <Override PartName="/ppt/tags/tag879.xml" ContentType="application/vnd.openxmlformats-officedocument.presentationml.tags+xml"/>
  <Override PartName="/ppt/tags/tag920.xml" ContentType="application/vnd.openxmlformats-officedocument.presentationml.tags+xml"/>
  <Override PartName="/ppt/tags/tag179.xml" ContentType="application/vnd.openxmlformats-officedocument.presentationml.tags+xml"/>
  <Override PartName="/ppt/tags/tag242.xml" ContentType="application/vnd.openxmlformats-officedocument.presentationml.tags+xml"/>
  <Override PartName="/ppt/tags/tag526.xml" ContentType="application/vnd.openxmlformats-officedocument.presentationml.tags+xml"/>
  <Override PartName="/ppt/tags/tag573.xml" ContentType="application/vnd.openxmlformats-officedocument.presentationml.tags+xml"/>
  <Override PartName="/ppt/tags/tag712.xml" ContentType="application/vnd.openxmlformats-officedocument.presentationml.tags+xml"/>
  <Override PartName="/ppt/tags/tag857.xml" ContentType="application/vnd.openxmlformats-officedocument.presentationml.tags+xml"/>
  <Override PartName="/ppt/tags/tag17.xml" ContentType="application/vnd.openxmlformats-officedocument.presentationml.tags+xml"/>
  <Override PartName="/ppt/tags/tag64.xml" ContentType="application/vnd.openxmlformats-officedocument.presentationml.tags+xml"/>
  <Override PartName="/ppt/tags/tag220.xml" ContentType="application/vnd.openxmlformats-officedocument.presentationml.tags+xml"/>
  <Override PartName="/ppt/tags/tag318.xml" ContentType="application/vnd.openxmlformats-officedocument.presentationml.tags+xml"/>
  <Override PartName="/ppt/tags/tag365.xml" ContentType="application/vnd.openxmlformats-officedocument.presentationml.tags+xml"/>
  <Override PartName="/ppt/tags/tag504.xml" ContentType="application/vnd.openxmlformats-officedocument.presentationml.tags+xml"/>
  <Override PartName="/ppt/tags/tag551.xml" ContentType="application/vnd.openxmlformats-officedocument.presentationml.tags+xml"/>
  <Override PartName="/ppt/tags/tag649.xml" ContentType="application/vnd.openxmlformats-officedocument.presentationml.tags+xml"/>
  <Override PartName="/ppt/tags/tag696.xml" ContentType="application/vnd.openxmlformats-officedocument.presentationml.tags+xml"/>
  <Override PartName="/ppt/tags/tag157.xml" ContentType="application/vnd.openxmlformats-officedocument.presentationml.tags+xml"/>
  <Override PartName="/ppt/tags/tag343.xml" ContentType="application/vnd.openxmlformats-officedocument.presentationml.tags+xml"/>
  <Override PartName="/ppt/tags/tag390.xml" ContentType="application/vnd.openxmlformats-officedocument.presentationml.tags+xml"/>
  <Override PartName="/ppt/tags/tag488.xml" ContentType="application/vnd.openxmlformats-officedocument.presentationml.tags+xml"/>
  <Override PartName="/ppt/tags/tag835.xml" ContentType="application/vnd.openxmlformats-officedocument.presentationml.tags+xml"/>
  <Override PartName="/ppt/tags/tag882.xml" ContentType="application/vnd.openxmlformats-officedocument.presentationml.tags+xml"/>
  <Override PartName="/ppt/tags/tag42.xml" ContentType="application/vnd.openxmlformats-officedocument.presentationml.tags+xml"/>
  <Override PartName="/ppt/tags/tag135.xml" ContentType="application/vnd.openxmlformats-officedocument.presentationml.tags+xml"/>
  <Override PartName="/ppt/tags/tag182.xml" ContentType="application/vnd.openxmlformats-officedocument.presentationml.tags+xml"/>
  <Override PartName="/ppt/tags/tag627.xml" ContentType="application/vnd.openxmlformats-officedocument.presentationml.tags+xml"/>
  <Override PartName="/ppt/tags/tag674.xml" ContentType="application/vnd.openxmlformats-officedocument.presentationml.tags+xml"/>
  <Override PartName="/ppt/tags/tag813.xml" ContentType="application/vnd.openxmlformats-officedocument.presentationml.tags+xml"/>
  <Override PartName="/ppt/tags/tag860.xml" ContentType="application/vnd.openxmlformats-officedocument.presentationml.tags+xml"/>
  <Override PartName="/ppt/tags/tag958.xml" ContentType="application/vnd.openxmlformats-officedocument.presentationml.tags+xml"/>
  <Override PartName="/ppt/tags/tag20.xml" ContentType="application/vnd.openxmlformats-officedocument.presentationml.tags+xml"/>
  <Override PartName="/ppt/tags/tag321.xml" ContentType="application/vnd.openxmlformats-officedocument.presentationml.tags+xml"/>
  <Override PartName="/ppt/tags/tag419.xml" ContentType="application/vnd.openxmlformats-officedocument.presentationml.tags+xml"/>
  <Override PartName="/ppt/tags/tag466.xml" ContentType="application/vnd.openxmlformats-officedocument.presentationml.tags+xml"/>
  <Override PartName="/ppt/tags/tag605.xml" ContentType="application/vnd.openxmlformats-officedocument.presentationml.tags+xml"/>
  <Override PartName="/ppt/tags/tag652.xml" ContentType="application/vnd.openxmlformats-officedocument.presentationml.tags+xml"/>
  <Override PartName="/ppt/tags/tag797.xml" ContentType="application/vnd.openxmlformats-officedocument.presentationml.tags+xml"/>
  <Override PartName="/ppt/tags/tag936.xml" ContentType="application/vnd.openxmlformats-officedocument.presentationml.tags+xml"/>
  <Override PartName="/ppt/tags/tag6.xml" ContentType="application/vnd.openxmlformats-officedocument.presentationml.tags+xml"/>
  <Override PartName="/ppt/tags/tag113.xml" ContentType="application/vnd.openxmlformats-officedocument.presentationml.tags+xml"/>
  <Override PartName="/ppt/tags/tag160.xml" ContentType="application/vnd.openxmlformats-officedocument.presentationml.tags+xml"/>
  <Override PartName="/ppt/tags/tag258.xml" ContentType="application/vnd.openxmlformats-officedocument.presentationml.tags+xml"/>
  <Override PartName="/ppt/tags/tag444.xml" ContentType="application/vnd.openxmlformats-officedocument.presentationml.tags+xml"/>
  <Override PartName="/ppt/tags/tag491.xml" ContentType="application/vnd.openxmlformats-officedocument.presentationml.tags+xml"/>
  <Override PartName="/ppt/tags/tag589.xml" ContentType="application/vnd.openxmlformats-officedocument.presentationml.tags+xml"/>
  <Override PartName="/ppt/tags/tag728.xml" ContentType="application/vnd.openxmlformats-officedocument.presentationml.tags+xml"/>
  <Override PartName="/ppt/tags/tag775.xml" ContentType="application/vnd.openxmlformats-officedocument.presentationml.tags+xml"/>
  <Override PartName="/ppt/tags/tag236.xml" ContentType="application/vnd.openxmlformats-officedocument.presentationml.tags+xml"/>
  <Override PartName="/ppt/tags/tag283.xml" ContentType="application/vnd.openxmlformats-officedocument.presentationml.tags+xml"/>
  <Override PartName="/ppt/tags/tag567.xml" ContentType="application/vnd.openxmlformats-officedocument.presentationml.tags+xml"/>
  <Override PartName="/ppt/tags/tag630.xml" ContentType="application/vnd.openxmlformats-officedocument.presentationml.tags+xml"/>
  <Override PartName="/ppt/tags/tag898.xml" ContentType="application/vnd.openxmlformats-officedocument.presentationml.tags+xml"/>
  <Override PartName="/ppt/tags/tag914.xml" ContentType="application/vnd.openxmlformats-officedocument.presentationml.tags+xml"/>
  <Override PartName="/ppt/tags/tag961.xml" ContentType="application/vnd.openxmlformats-officedocument.presentationml.tags+xml"/>
  <Override PartName="/ppt/tags/tag58.xml" ContentType="application/vnd.openxmlformats-officedocument.presentationml.tags+xml"/>
  <Override PartName="/ppt/tags/tag359.xml" ContentType="application/vnd.openxmlformats-officedocument.presentationml.tags+xml"/>
  <Override PartName="/ppt/tags/tag422.xml" ContentType="application/vnd.openxmlformats-officedocument.presentationml.tags+xml"/>
  <Override PartName="/ppt/tags/tag706.xml" ContentType="application/vnd.openxmlformats-officedocument.presentationml.tags+xml"/>
  <Override PartName="/ppt/tags/tag753.xml" ContentType="application/vnd.openxmlformats-officedocument.presentationml.tags+xml"/>
  <Override PartName="/ppt/tags/tag198.xml" ContentType="application/vnd.openxmlformats-officedocument.presentationml.tags+xml"/>
  <Override PartName="/ppt/tags/tag214.xml" ContentType="application/vnd.openxmlformats-officedocument.presentationml.tags+xml"/>
  <Override PartName="/ppt/tags/tag261.xml" ContentType="application/vnd.openxmlformats-officedocument.presentationml.tags+xml"/>
  <Override PartName="/ppt/tags/tag400.xml" ContentType="application/vnd.openxmlformats-officedocument.presentationml.tags+xml"/>
  <Override PartName="/ppt/tags/tag545.xml" ContentType="application/vnd.openxmlformats-officedocument.presentationml.tags+xml"/>
  <Override PartName="/ppt/tags/tag592.xml" ContentType="application/vnd.openxmlformats-officedocument.presentationml.tags+xml"/>
  <Override PartName="/ppt/tags/tag731.xml" ContentType="application/vnd.openxmlformats-officedocument.presentationml.tags+xml"/>
  <Override PartName="/ppt/tags/tag829.xml" ContentType="application/vnd.openxmlformats-officedocument.presentationml.tags+xml"/>
  <Override PartName="/ppt/tags/tag876.xml" ContentType="application/vnd.openxmlformats-officedocument.presentationml.tags+xml"/>
  <Override PartName="/ppt/tags/tag36.xml" ContentType="application/vnd.openxmlformats-officedocument.presentationml.tags+xml"/>
  <Override PartName="/ppt/tags/tag83.xml" ContentType="application/vnd.openxmlformats-officedocument.presentationml.tags+xml"/>
  <Override PartName="/ppt/tags/tag337.xml" ContentType="application/vnd.openxmlformats-officedocument.presentationml.tags+xml"/>
  <Override PartName="/ppt/tags/tag384.xml" ContentType="application/vnd.openxmlformats-officedocument.presentationml.tags+xml"/>
  <Override PartName="/ppt/tags/tag523.xml" ContentType="application/vnd.openxmlformats-officedocument.presentationml.tags+xml"/>
  <Override PartName="/ppt/tags/tag570.xml" ContentType="application/vnd.openxmlformats-officedocument.presentationml.tags+xml"/>
  <Override PartName="/ppt/tags/tag668.xml" ContentType="application/vnd.openxmlformats-officedocument.presentationml.tags+xml"/>
  <Override PartName="/ppt/tags/tag807.xml" ContentType="application/vnd.openxmlformats-officedocument.presentationml.tags+xml"/>
  <Override PartName="/ppt/tags/tag854.xml" ContentType="application/vnd.openxmlformats-officedocument.presentationml.tags+xml"/>
  <Override PartName="/ppt/tags/tag14.xml" ContentType="application/vnd.openxmlformats-officedocument.presentationml.tags+xml"/>
  <Override PartName="/ppt/tags/tag61.xml" ContentType="application/vnd.openxmlformats-officedocument.presentationml.tags+xml"/>
  <Override PartName="/ppt/tags/tag129.xml" ContentType="application/vnd.openxmlformats-officedocument.presentationml.tags+xml"/>
  <Override PartName="/ppt/tags/tag176.xml" ContentType="application/vnd.openxmlformats-officedocument.presentationml.tags+xml"/>
  <Override PartName="/ppt/tags/tag315.xml" ContentType="application/vnd.openxmlformats-officedocument.presentationml.tags+xml"/>
  <Override PartName="/ppt/tags/tag362.xml" ContentType="application/vnd.openxmlformats-officedocument.presentationml.tags+xml"/>
  <Override PartName="/ppt/tags/tag646.xml" ContentType="application/vnd.openxmlformats-officedocument.presentationml.tags+xml"/>
  <Override PartName="/ppt/tags/tag693.xml" ContentType="application/vnd.openxmlformats-officedocument.presentationml.tags+xml"/>
  <Override PartName="/ppt/tags/tag107.xml" ContentType="application/vnd.openxmlformats-officedocument.presentationml.tags+xml"/>
  <Override PartName="/ppt/tags/tag154.xml" ContentType="application/vnd.openxmlformats-officedocument.presentationml.tags+xml"/>
  <Override PartName="/ppt/tags/tag299.xml" ContentType="application/vnd.openxmlformats-officedocument.presentationml.tags+xml"/>
  <Override PartName="/ppt/tags/tag438.xml" ContentType="application/vnd.openxmlformats-officedocument.presentationml.tags+xml"/>
  <Override PartName="/ppt/tags/tag485.xml" ContentType="application/vnd.openxmlformats-officedocument.presentationml.tags+xml"/>
  <Override PartName="/ppt/tags/tag501.xml" ContentType="application/vnd.openxmlformats-officedocument.presentationml.tags+xml"/>
  <Override PartName="/ppt/tags/tag832.xml" ContentType="application/vnd.openxmlformats-officedocument.presentationml.tags+xml"/>
  <Override PartName="/ppt/tags/tag277.xml" ContentType="application/vnd.openxmlformats-officedocument.presentationml.tags+xml"/>
  <Override PartName="/ppt/tags/tag340.xml" ContentType="application/vnd.openxmlformats-officedocument.presentationml.tags+xml"/>
  <Override PartName="/ppt/tags/tag624.xml" ContentType="application/vnd.openxmlformats-officedocument.presentationml.tags+xml"/>
  <Override PartName="/ppt/tags/tag671.xml" ContentType="application/vnd.openxmlformats-officedocument.presentationml.tags+xml"/>
  <Override PartName="/ppt/tags/tag769.xml" ContentType="application/vnd.openxmlformats-officedocument.presentationml.tags+xml"/>
  <Override PartName="/ppt/tags/tag908.xml" ContentType="application/vnd.openxmlformats-officedocument.presentationml.tags+xml"/>
  <Override PartName="/ppt/tags/tag955.xml" ContentType="application/vnd.openxmlformats-officedocument.presentationml.tags+xml"/>
  <Override PartName="/ppt/tags/tag132.xml" ContentType="application/vnd.openxmlformats-officedocument.presentationml.tags+xml"/>
  <Override PartName="/ppt/tags/tag416.xml" ContentType="application/vnd.openxmlformats-officedocument.presentationml.tags+xml"/>
  <Override PartName="/ppt/tags/tag463.xml" ContentType="application/vnd.openxmlformats-officedocument.presentationml.tags+xml"/>
  <Override PartName="/ppt/tags/tag747.xml" ContentType="application/vnd.openxmlformats-officedocument.presentationml.tags+xml"/>
  <Override PartName="/ppt/tags/tag794.xml" ContentType="application/vnd.openxmlformats-officedocument.presentationml.tags+xml"/>
  <Override PartName="/ppt/tags/tag810.xml" ContentType="application/vnd.openxmlformats-officedocument.presentationml.tags+xml"/>
  <Override PartName="/ppt/tags/tag99.xml" ContentType="application/vnd.openxmlformats-officedocument.presentationml.tags+xml"/>
  <Override PartName="/ppt/tags/tag110.xml" ContentType="application/vnd.openxmlformats-officedocument.presentationml.tags+xml"/>
  <Override PartName="/ppt/tags/tag208.xml" ContentType="application/vnd.openxmlformats-officedocument.presentationml.tags+xml"/>
  <Override PartName="/ppt/tags/tag255.xml" ContentType="application/vnd.openxmlformats-officedocument.presentationml.tags+xml"/>
  <Override PartName="/ppt/tags/tag539.xml" ContentType="application/vnd.openxmlformats-officedocument.presentationml.tags+xml"/>
  <Override PartName="/ppt/tags/tag586.xml" ContentType="application/vnd.openxmlformats-officedocument.presentationml.tags+xml"/>
  <Override PartName="/ppt/tags/tag602.xml" ContentType="application/vnd.openxmlformats-officedocument.presentationml.tags+xml"/>
  <Override PartName="/ppt/tags/tag933.xml" ContentType="application/vnd.openxmlformats-officedocument.presentationml.tags+xml"/>
  <Override PartName="/ppt/tags/tag3.xml" ContentType="application/vnd.openxmlformats-officedocument.presentationml.tags+xml"/>
  <Override PartName="/ppt/tags/tag77.xml" ContentType="application/vnd.openxmlformats-officedocument.presentationml.tags+xml"/>
  <Override PartName="/ppt/tags/tag233.xml" ContentType="application/vnd.openxmlformats-officedocument.presentationml.tags+xml"/>
  <Override PartName="/ppt/tags/tag280.xml" ContentType="application/vnd.openxmlformats-officedocument.presentationml.tags+xml"/>
  <Override PartName="/ppt/tags/tag378.xml" ContentType="application/vnd.openxmlformats-officedocument.presentationml.tags+xml"/>
  <Override PartName="/ppt/tags/tag441.xml" ContentType="application/vnd.openxmlformats-officedocument.presentationml.tags+xml"/>
  <Override PartName="/ppt/tags/tag725.xml" ContentType="application/vnd.openxmlformats-officedocument.presentationml.tags+xml"/>
  <Override PartName="/ppt/tags/tag772.xml" ContentType="application/vnd.openxmlformats-officedocument.presentationml.tags+xml"/>
  <Override PartName="/ppt/tags/tag911.xml" ContentType="application/vnd.openxmlformats-officedocument.presentationml.tags+xml"/>
  <Override PartName="/ppt/tags/tag517.xml" ContentType="application/vnd.openxmlformats-officedocument.presentationml.tags+xml"/>
  <Override PartName="/ppt/tags/tag564.xml" ContentType="application/vnd.openxmlformats-officedocument.presentationml.tags+xml"/>
  <Override PartName="/ppt/tags/tag703.xml" ContentType="application/vnd.openxmlformats-officedocument.presentationml.tags+xml"/>
  <Override PartName="/ppt/tags/tag750.xml" ContentType="application/vnd.openxmlformats-officedocument.presentationml.tags+xml"/>
  <Override PartName="/ppt/tags/tag848.xml" ContentType="application/vnd.openxmlformats-officedocument.presentationml.tags+xml"/>
  <Override PartName="/ppt/tags/tag895.xml" ContentType="application/vnd.openxmlformats-officedocument.presentationml.tags+xml"/>
  <Override PartName="/ppt/tags/tag55.xml" ContentType="application/vnd.openxmlformats-officedocument.presentationml.tags+xml"/>
  <Override PartName="/ppt/tags/tag211.xml" ContentType="application/vnd.openxmlformats-officedocument.presentationml.tags+xml"/>
  <Override PartName="/ppt/tags/tag309.xml" ContentType="application/vnd.openxmlformats-officedocument.presentationml.tags+xml"/>
  <Override PartName="/ppt/tags/tag356.xml" ContentType="application/vnd.openxmlformats-officedocument.presentationml.tags+xml"/>
  <Override PartName="/ppt/tags/tag542.xml" ContentType="application/vnd.openxmlformats-officedocument.presentationml.tags+xml"/>
  <Override PartName="/ppt/tags/tag687.xml" ContentType="application/vnd.openxmlformats-officedocument.presentationml.tags+xml"/>
  <Override PartName="/ppt/tags/tag826.xml" ContentType="application/vnd.openxmlformats-officedocument.presentationml.tags+xml"/>
  <Override PartName="/ppt/tags/tag873.xml" ContentType="application/vnd.openxmlformats-officedocument.presentationml.tags+xml"/>
  <Override PartName="/ppt/tags/tag33.xml" ContentType="application/vnd.openxmlformats-officedocument.presentationml.tags+xml"/>
  <Override PartName="/ppt/tags/tag80.xml" ContentType="application/vnd.openxmlformats-officedocument.presentationml.tags+xml"/>
  <Override PartName="/ppt/tags/tag148.xml" ContentType="application/vnd.openxmlformats-officedocument.presentationml.tags+xml"/>
  <Override PartName="/ppt/tags/tag195.xml" ContentType="application/vnd.openxmlformats-officedocument.presentationml.tags+xml"/>
  <Override PartName="/ppt/tags/tag334.xml" ContentType="application/vnd.openxmlformats-officedocument.presentationml.tags+xml"/>
  <Override PartName="/ppt/tags/tag381.xml" ContentType="application/vnd.openxmlformats-officedocument.presentationml.tags+xml"/>
  <Override PartName="/ppt/tags/tag479.xml" ContentType="application/vnd.openxmlformats-officedocument.presentationml.tags+xml"/>
  <Override PartName="/ppt/tags/tag618.xml" ContentType="application/vnd.openxmlformats-officedocument.presentationml.tags+xml"/>
  <Override PartName="/ppt/tags/tag665.xml" ContentType="application/vnd.openxmlformats-officedocument.presentationml.tags+xml"/>
  <Override PartName="/ppt/tags/tag126.xml" ContentType="application/vnd.openxmlformats-officedocument.presentationml.tags+xml"/>
  <Override PartName="/ppt/tags/tag173.xml" ContentType="application/vnd.openxmlformats-officedocument.presentationml.tags+xml"/>
  <Override PartName="/ppt/tags/tag457.xml" ContentType="application/vnd.openxmlformats-officedocument.presentationml.tags+xml"/>
  <Override PartName="/ppt/tags/tag520.xml" ContentType="application/vnd.openxmlformats-officedocument.presentationml.tags+xml"/>
  <Override PartName="/ppt/tags/tag804.xml" ContentType="application/vnd.openxmlformats-officedocument.presentationml.tags+xml"/>
  <Override PartName="/ppt/tags/tag851.xml" ContentType="application/vnd.openxmlformats-officedocument.presentationml.tags+xml"/>
  <Override PartName="/ppt/tags/tag949.xml" ContentType="application/vnd.openxmlformats-officedocument.presentationml.tags+xml"/>
  <Override PartName="/ppt/tags/tag11.xml" ContentType="application/vnd.openxmlformats-officedocument.presentationml.tags+xml"/>
  <Override PartName="/ppt/tags/tag249.xml" ContentType="application/vnd.openxmlformats-officedocument.presentationml.tags+xml"/>
  <Override PartName="/ppt/tags/tag296.xml" ContentType="application/vnd.openxmlformats-officedocument.presentationml.tags+xml"/>
  <Override PartName="/ppt/tags/tag312.xml" ContentType="application/vnd.openxmlformats-officedocument.presentationml.tags+xml"/>
  <Override PartName="/ppt/tags/tag643.xml" ContentType="application/vnd.openxmlformats-officedocument.presentationml.tags+xml"/>
  <Override PartName="/ppt/tags/tag690.xml" ContentType="application/vnd.openxmlformats-officedocument.presentationml.tags+xml"/>
  <Override PartName="/ppt/tags/tag788.xml" ContentType="application/vnd.openxmlformats-officedocument.presentationml.tags+xml"/>
  <Override PartName="/ppt/tags/tag927.xml" ContentType="application/vnd.openxmlformats-officedocument.presentationml.tags+xml"/>
  <Override PartName="/ppt/tags/tag974.xml" ContentType="application/vnd.openxmlformats-officedocument.presentationml.tags+xml"/>
  <Override PartName="/ppt/tags/tag104.xml" ContentType="application/vnd.openxmlformats-officedocument.presentationml.tags+xml"/>
  <Override PartName="/ppt/tags/tag151.xml" ContentType="application/vnd.openxmlformats-officedocument.presentationml.tags+xml"/>
  <Override PartName="/ppt/tags/tag435.xml" ContentType="application/vnd.openxmlformats-officedocument.presentationml.tags+xml"/>
  <Override PartName="/ppt/tags/tag482.xml" ContentType="application/vnd.openxmlformats-officedocument.presentationml.tags+xml"/>
  <Override PartName="/ppt/tags/tag621.xml" ContentType="application/vnd.openxmlformats-officedocument.presentationml.tags+xml"/>
  <Override PartName="/ppt/tags/tag719.xml" ContentType="application/vnd.openxmlformats-officedocument.presentationml.tags+xml"/>
  <Override PartName="/ppt/tags/tag766.xml" ContentType="application/vnd.openxmlformats-officedocument.presentationml.tags+xml"/>
  <Override PartName="/ppt/tags/tag227.xml" ContentType="application/vnd.openxmlformats-officedocument.presentationml.tags+xml"/>
  <Override PartName="/ppt/tags/tag274.xml" ContentType="application/vnd.openxmlformats-officedocument.presentationml.tags+xml"/>
  <Override PartName="/ppt/tags/tag413.xml" ContentType="application/vnd.openxmlformats-officedocument.presentationml.tags+xml"/>
  <Override PartName="/ppt/tags/tag460.xml" ContentType="application/vnd.openxmlformats-officedocument.presentationml.tags+xml"/>
  <Override PartName="/ppt/tags/tag558.xml" ContentType="application/vnd.openxmlformats-officedocument.presentationml.tags+xml"/>
  <Override PartName="/ppt/tags/tag889.xml" ContentType="application/vnd.openxmlformats-officedocument.presentationml.tags+xml"/>
  <Override PartName="/ppt/tags/tag905.xml" ContentType="application/vnd.openxmlformats-officedocument.presentationml.tags+xml"/>
  <Override PartName="/ppt/tags/tag952.xml" ContentType="application/vnd.openxmlformats-officedocument.presentationml.tags+xml"/>
  <Override PartName="/ppt/tags/tag49.xml" ContentType="application/vnd.openxmlformats-officedocument.presentationml.tags+xml"/>
  <Override PartName="/ppt/tags/tag96.xml" ContentType="application/vnd.openxmlformats-officedocument.presentationml.tags+xml"/>
  <Override PartName="/ppt/tags/tag205.xml" ContentType="application/vnd.openxmlformats-officedocument.presentationml.tags+xml"/>
  <Override PartName="/ppt/tags/tag252.xml" ContentType="application/vnd.openxmlformats-officedocument.presentationml.tags+xml"/>
  <Override PartName="/ppt/tags/tag397.xml" ContentType="application/vnd.openxmlformats-officedocument.presentationml.tags+xml"/>
  <Override PartName="/ppt/tags/tag744.xml" ContentType="application/vnd.openxmlformats-officedocument.presentationml.tags+xml"/>
  <Override PartName="/ppt/tags/tag791.xml" ContentType="application/vnd.openxmlformats-officedocument.presentationml.tags+xml"/>
  <Override PartName="/ppt/tags/tag930.xml" ContentType="application/vnd.openxmlformats-officedocument.presentationml.tags+xml"/>
  <Override PartName="/ppt/notesMasters/notesMaster1.xml" ContentType="application/vnd.openxmlformats-officedocument.presentationml.notesMaster+xml"/>
  <Override PartName="/ppt/tags/tag189.xml" ContentType="application/vnd.openxmlformats-officedocument.presentationml.tags+xml"/>
  <Override PartName="/ppt/tags/tag536.xml" ContentType="application/vnd.openxmlformats-officedocument.presentationml.tags+xml"/>
  <Override PartName="/ppt/tags/tag583.xml" ContentType="application/vnd.openxmlformats-officedocument.presentationml.tags+xml"/>
  <Override PartName="/ppt/tags/tag722.xml" ContentType="application/vnd.openxmlformats-officedocument.presentationml.tags+xml"/>
  <Override PartName="/ppt/tags/tag867.xml" ContentType="application/vnd.openxmlformats-officedocument.presentationml.tags+xml"/>
  <Override PartName="/ppt/tableStyles.xml" ContentType="application/vnd.openxmlformats-officedocument.presentationml.tableStyles+xml"/>
  <Override PartName="/ppt/tags/tag27.xml" ContentType="application/vnd.openxmlformats-officedocument.presentationml.tags+xml"/>
  <Override PartName="/ppt/tags/tag74.xml" ContentType="application/vnd.openxmlformats-officedocument.presentationml.tags+xml"/>
  <Override PartName="/ppt/tags/tag230.xml" ContentType="application/vnd.openxmlformats-officedocument.presentationml.tags+xml"/>
  <Override PartName="/ppt/tags/tag328.xml" ContentType="application/vnd.openxmlformats-officedocument.presentationml.tags+xml"/>
  <Override PartName="/ppt/tags/tag375.xml" ContentType="application/vnd.openxmlformats-officedocument.presentationml.tags+xml"/>
  <Override PartName="/ppt/tags/tag514.xml" ContentType="application/vnd.openxmlformats-officedocument.presentationml.tags+xml"/>
  <Override PartName="/ppt/tags/tag561.xml" ContentType="application/vnd.openxmlformats-officedocument.presentationml.tags+xml"/>
  <Override PartName="/ppt/tags/tag659.xml" ContentType="application/vnd.openxmlformats-officedocument.presentationml.tags+xml"/>
  <Override PartName="/ppt/tags/tag845.xml" ContentType="application/vnd.openxmlformats-officedocument.presentationml.tags+xml"/>
  <Override PartName="/ppt/tags/tag892.xml" ContentType="application/vnd.openxmlformats-officedocument.presentationml.tags+xml"/>
  <Override PartName="/ppt/tags/tag52.xml" ContentType="application/vnd.openxmlformats-officedocument.presentationml.tags+xml"/>
  <Override PartName="/ppt/tags/tag167.xml" ContentType="application/vnd.openxmlformats-officedocument.presentationml.tags+xml"/>
  <Override PartName="/ppt/tags/tag306.xml" ContentType="application/vnd.openxmlformats-officedocument.presentationml.tags+xml"/>
  <Override PartName="/ppt/tags/tag353.xml" ContentType="application/vnd.openxmlformats-officedocument.presentationml.tags+xml"/>
  <Override PartName="/ppt/tags/tag498.xml" ContentType="application/vnd.openxmlformats-officedocument.presentationml.tags+xml"/>
  <Override PartName="/ppt/tags/tag637.xml" ContentType="application/vnd.openxmlformats-officedocument.presentationml.tags+xml"/>
  <Override PartName="/ppt/tags/tag684.xml" ContentType="application/vnd.openxmlformats-officedocument.presentationml.tags+xml"/>
  <Override PartName="/ppt/tags/tag700.xml" ContentType="application/vnd.openxmlformats-officedocument.presentationml.tags+xml"/>
  <Override PartName="/ppt/tags/tag968.xml" ContentType="application/vnd.openxmlformats-officedocument.presentationml.tags+xml"/>
  <Override PartName="/ppt/tags/tag145.xml" ContentType="application/vnd.openxmlformats-officedocument.presentationml.tags+xml"/>
  <Override PartName="/ppt/tags/tag192.xml" ContentType="application/vnd.openxmlformats-officedocument.presentationml.tags+xml"/>
  <Override PartName="/ppt/tags/tag429.xml" ContentType="application/vnd.openxmlformats-officedocument.presentationml.tags+xml"/>
  <Override PartName="/ppt/tags/tag476.xml" ContentType="application/vnd.openxmlformats-officedocument.presentationml.tags+xml"/>
  <Override PartName="/ppt/tags/tag823.xml" ContentType="application/vnd.openxmlformats-officedocument.presentationml.tags+xml"/>
  <Override PartName="/ppt/tags/tag870.xml" ContentType="application/vnd.openxmlformats-officedocument.presentationml.tags+xml"/>
  <Override PartName="/ppt/tags/tag30.xml" ContentType="application/vnd.openxmlformats-officedocument.presentationml.tags+xml"/>
  <Override PartName="/ppt/tags/tag268.xml" ContentType="application/vnd.openxmlformats-officedocument.presentationml.tags+xml"/>
  <Override PartName="/ppt/tags/tag331.xml" ContentType="application/vnd.openxmlformats-officedocument.presentationml.tags+xml"/>
  <Override PartName="/ppt/tags/tag599.xml" ContentType="application/vnd.openxmlformats-officedocument.presentationml.tags+xml"/>
  <Override PartName="/ppt/tags/tag615.xml" ContentType="application/vnd.openxmlformats-officedocument.presentationml.tags+xml"/>
  <Override PartName="/ppt/tags/tag662.xml" ContentType="application/vnd.openxmlformats-officedocument.presentationml.tags+xml"/>
  <Override PartName="/ppt/tags/tag801.xml" ContentType="application/vnd.openxmlformats-officedocument.presentationml.tags+xml"/>
  <Override PartName="/ppt/tags/tag946.xml" ContentType="application/vnd.openxmlformats-officedocument.presentationml.tag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123.xml" ContentType="application/vnd.openxmlformats-officedocument.presentationml.tags+xml"/>
  <Override PartName="/ppt/tags/tag170.xml" ContentType="application/vnd.openxmlformats-officedocument.presentationml.tags+xml"/>
  <Override PartName="/ppt/tags/tag407.xml" ContentType="application/vnd.openxmlformats-officedocument.presentationml.tags+xml"/>
  <Override PartName="/ppt/tags/tag454.xml" ContentType="application/vnd.openxmlformats-officedocument.presentationml.tags+xml"/>
  <Override PartName="/ppt/tags/tag640.xml" ContentType="application/vnd.openxmlformats-officedocument.presentationml.tags+xml"/>
  <Override PartName="/ppt/tags/tag738.xml" ContentType="application/vnd.openxmlformats-officedocument.presentationml.tags+xml"/>
  <Override PartName="/ppt/tags/tag785.xml" ContentType="application/vnd.openxmlformats-officedocument.presentationml.tags+xml"/>
  <Override PartName="/ppt/tags/tag101.xml" ContentType="application/vnd.openxmlformats-officedocument.presentationml.tags+xml"/>
  <Override PartName="/ppt/tags/tag246.xml" ContentType="application/vnd.openxmlformats-officedocument.presentationml.tags+xml"/>
  <Override PartName="/ppt/tags/tag293.xml" ContentType="application/vnd.openxmlformats-officedocument.presentationml.tags+xml"/>
  <Override PartName="/ppt/tags/tag432.xml" ContentType="application/vnd.openxmlformats-officedocument.presentationml.tags+xml"/>
  <Override PartName="/ppt/tags/tag577.xml" ContentType="application/vnd.openxmlformats-officedocument.presentationml.tags+xml"/>
  <Override PartName="/ppt/tags/tag716.xml" ContentType="application/vnd.openxmlformats-officedocument.presentationml.tags+xml"/>
  <Override PartName="/ppt/tags/tag924.xml" ContentType="application/vnd.openxmlformats-officedocument.presentationml.tags+xml"/>
  <Override PartName="/ppt/tags/tag971.xml" ContentType="application/vnd.openxmlformats-officedocument.presentationml.tags+xml"/>
  <Override PartName="/ppt/tags/tag68.xml" ContentType="application/vnd.openxmlformats-officedocument.presentationml.tags+xml"/>
  <Override PartName="/ppt/tags/tag224.xml" ContentType="application/vnd.openxmlformats-officedocument.presentationml.tags+xml"/>
  <Override PartName="/ppt/tags/tag271.xml" ContentType="application/vnd.openxmlformats-officedocument.presentationml.tags+xml"/>
  <Override PartName="/ppt/tags/tag369.xml" ContentType="application/vnd.openxmlformats-officedocument.presentationml.tags+xml"/>
  <Override PartName="/ppt/tags/tag508.xml" ContentType="application/vnd.openxmlformats-officedocument.presentationml.tags+xml"/>
  <Override PartName="/ppt/tags/tag555.xml" ContentType="application/vnd.openxmlformats-officedocument.presentationml.tags+xml"/>
  <Override PartName="/ppt/tags/tag763.xml" ContentType="application/vnd.openxmlformats-officedocument.presentationml.tags+xml"/>
  <Override PartName="/ppt/tags/tag902.xml" ContentType="application/vnd.openxmlformats-officedocument.presentationml.tags+xml"/>
  <Override PartName="/ppt/presentation.xml" ContentType="application/vnd.openxmlformats-officedocument.presentationml.presentation.main+xml"/>
  <Override PartName="/ppt/tags/tag347.xml" ContentType="application/vnd.openxmlformats-officedocument.presentationml.tags+xml"/>
  <Override PartName="/ppt/tags/tag394.xml" ContentType="application/vnd.openxmlformats-officedocument.presentationml.tags+xml"/>
  <Override PartName="/ppt/tags/tag410.xml" ContentType="application/vnd.openxmlformats-officedocument.presentationml.tags+xml"/>
  <Override PartName="/ppt/tags/tag741.xml" ContentType="application/vnd.openxmlformats-officedocument.presentationml.tags+xml"/>
  <Override PartName="/ppt/tags/tag839.xml" ContentType="application/vnd.openxmlformats-officedocument.presentationml.tags+xml"/>
  <Override PartName="/ppt/tags/tag886.xml" ContentType="application/vnd.openxmlformats-officedocument.presentationml.tags+xml"/>
  <Override PartName="/docProps/app.xml" ContentType="application/vnd.openxmlformats-officedocument.extended-properties+xml"/>
  <Override PartName="/ppt/tags/tag46.xml" ContentType="application/vnd.openxmlformats-officedocument.presentationml.tags+xml"/>
  <Override PartName="/ppt/tags/tag93.xml" ContentType="application/vnd.openxmlformats-officedocument.presentationml.tags+xml"/>
  <Override PartName="/ppt/tags/tag139.xml" ContentType="application/vnd.openxmlformats-officedocument.presentationml.tags+xml"/>
  <Override PartName="/ppt/tags/tag186.xml" ContentType="application/vnd.openxmlformats-officedocument.presentationml.tags+xml"/>
  <Override PartName="/ppt/tags/tag202.xml" ContentType="application/vnd.openxmlformats-officedocument.presentationml.tags+xml"/>
  <Override PartName="/ppt/tags/tag533.xml" ContentType="application/vnd.openxmlformats-officedocument.presentationml.tags+xml"/>
  <Override PartName="/ppt/tags/tag580.xml" ContentType="application/vnd.openxmlformats-officedocument.presentationml.tags+xml"/>
  <Override PartName="/ppt/tags/tag678.xml" ContentType="application/vnd.openxmlformats-officedocument.presentationml.tags+xml"/>
  <Override PartName="/ppt/tags/tag817.xml" ContentType="application/vnd.openxmlformats-officedocument.presentationml.tags+xml"/>
  <Override PartName="/ppt/tags/tag864.xml" ContentType="application/vnd.openxmlformats-officedocument.presentationml.tags+xml"/>
  <Override PartName="/ppt/slideLayouts/slideLayout10.xml" ContentType="application/vnd.openxmlformats-officedocument.presentationml.slideLayout+xml"/>
  <Override PartName="/ppt/tags/tag24.xml" ContentType="application/vnd.openxmlformats-officedocument.presentationml.tags+xml"/>
  <Override PartName="/ppt/tags/tag71.xml" ContentType="application/vnd.openxmlformats-officedocument.presentationml.tags+xml"/>
  <Override PartName="/ppt/tags/tag325.xml" ContentType="application/vnd.openxmlformats-officedocument.presentationml.tags+xml"/>
  <Override PartName="/ppt/tags/tag372.xml" ContentType="application/vnd.openxmlformats-officedocument.presentationml.tags+xml"/>
  <Override PartName="/ppt/tags/tag609.xml" ContentType="application/vnd.openxmlformats-officedocument.presentationml.tags+xml"/>
  <Override PartName="/ppt/tags/tag656.xml" ContentType="application/vnd.openxmlformats-officedocument.presentationml.tags+xml"/>
  <Override PartName="/ppt/tags/tag117.xml" ContentType="application/vnd.openxmlformats-officedocument.presentationml.tags+xml"/>
  <Override PartName="/ppt/tags/tag164.xml" ContentType="application/vnd.openxmlformats-officedocument.presentationml.tags+xml"/>
  <Override PartName="/ppt/tags/tag448.xml" ContentType="application/vnd.openxmlformats-officedocument.presentationml.tags+xml"/>
  <Override PartName="/ppt/tags/tag495.xml" ContentType="application/vnd.openxmlformats-officedocument.presentationml.tags+xml"/>
  <Override PartName="/ppt/tags/tag511.xml" ContentType="application/vnd.openxmlformats-officedocument.presentationml.tags+xml"/>
  <Override PartName="/ppt/tags/tag779.xml" ContentType="application/vnd.openxmlformats-officedocument.presentationml.tags+xml"/>
  <Override PartName="/ppt/tags/tag842.xml" ContentType="application/vnd.openxmlformats-officedocument.presentationml.tags+xml"/>
  <Override PartName="/ppt/tags/tag142.xml" ContentType="application/vnd.openxmlformats-officedocument.presentationml.tags+xml"/>
  <Override PartName="/ppt/tags/tag287.xml" ContentType="application/vnd.openxmlformats-officedocument.presentationml.tags+xml"/>
  <Override PartName="/ppt/tags/tag303.xml" ContentType="application/vnd.openxmlformats-officedocument.presentationml.tags+xml"/>
  <Override PartName="/ppt/tags/tag350.xml" ContentType="application/vnd.openxmlformats-officedocument.presentationml.tags+xml"/>
  <Override PartName="/ppt/tags/tag634.xml" ContentType="application/vnd.openxmlformats-officedocument.presentationml.tags+xml"/>
  <Override PartName="/ppt/tags/tag681.xml" ContentType="application/vnd.openxmlformats-officedocument.presentationml.tags+xml"/>
  <Override PartName="/ppt/tags/tag820.xml" ContentType="application/vnd.openxmlformats-officedocument.presentationml.tags+xml"/>
  <Override PartName="/ppt/tags/tag918.xml" ContentType="application/vnd.openxmlformats-officedocument.presentationml.tags+xml"/>
  <Override PartName="/ppt/tags/tag965.xml" ContentType="application/vnd.openxmlformats-officedocument.presentationml.tags+xml"/>
  <Override PartName="/ppt/tags/tag426.xml" ContentType="application/vnd.openxmlformats-officedocument.presentationml.tags+xml"/>
  <Override PartName="/ppt/tags/tag473.xml" ContentType="application/vnd.openxmlformats-officedocument.presentationml.tags+xml"/>
  <Override PartName="/ppt/tags/tag612.xml" ContentType="application/vnd.openxmlformats-officedocument.presentationml.tags+xml"/>
  <Override PartName="/ppt/tags/tag757.xml" ContentType="application/vnd.openxmlformats-officedocument.presentationml.tags+xml"/>
  <Override PartName="/ppt/tags/tag943.xml" ContentType="application/vnd.openxmlformats-officedocument.presentationml.tags+xml"/>
  <Override PartName="/ppt/slideLayouts/slideLayout4.xml" ContentType="application/vnd.openxmlformats-officedocument.presentationml.slideLayout+xml"/>
  <Override PartName="/ppt/tags/tag120.xml" ContentType="application/vnd.openxmlformats-officedocument.presentationml.tags+xml"/>
  <Override PartName="/ppt/tags/tag218.xml" ContentType="application/vnd.openxmlformats-officedocument.presentationml.tags+xml"/>
  <Override PartName="/ppt/tags/tag265.xml" ContentType="application/vnd.openxmlformats-officedocument.presentationml.tags+xml"/>
  <Override PartName="/ppt/tags/tag404.xml" ContentType="application/vnd.openxmlformats-officedocument.presentationml.tags+xml"/>
  <Override PartName="/ppt/tags/tag451.xml" ContentType="application/vnd.openxmlformats-officedocument.presentationml.tags+xml"/>
  <Override PartName="/ppt/tags/tag549.xml" ContentType="application/vnd.openxmlformats-officedocument.presentationml.tags+xml"/>
  <Override PartName="/ppt/tags/tag596.xml" ContentType="application/vnd.openxmlformats-officedocument.presentationml.tags+xml"/>
  <Override PartName="/ppt/tags/tag735.xml" ContentType="application/vnd.openxmlformats-officedocument.presentationml.tags+xml"/>
  <Override PartName="/ppt/tags/tag782.xml" ContentType="application/vnd.openxmlformats-officedocument.presentationml.tags+xml"/>
  <Override PartName="/ppt/slides/slide2.xml" ContentType="application/vnd.openxmlformats-officedocument.presentationml.slide+xml"/>
  <Override PartName="/ppt/tags/tag87.xml" ContentType="application/vnd.openxmlformats-officedocument.presentationml.tags+xml"/>
  <Override PartName="/ppt/tags/tag243.xml" ContentType="application/vnd.openxmlformats-officedocument.presentationml.tags+xml"/>
  <Override PartName="/ppt/tags/tag290.xml" ContentType="application/vnd.openxmlformats-officedocument.presentationml.tags+xml"/>
  <Override PartName="/ppt/tags/tag388.xml" ContentType="application/vnd.openxmlformats-officedocument.presentationml.tags+xml"/>
  <Override PartName="/ppt/tags/tag527.xml" ContentType="application/vnd.openxmlformats-officedocument.presentationml.tags+xml"/>
  <Override PartName="/ppt/tags/tag574.xml" ContentType="application/vnd.openxmlformats-officedocument.presentationml.tags+xml"/>
  <Override PartName="/ppt/tags/tag921.xml" ContentType="application/vnd.openxmlformats-officedocument.presentationml.tags+xml"/>
  <Override PartName="/ppt/tags/tag319.xml" ContentType="application/vnd.openxmlformats-officedocument.presentationml.tags+xml"/>
  <Override PartName="/ppt/tags/tag366.xml" ContentType="application/vnd.openxmlformats-officedocument.presentationml.tags+xml"/>
  <Override PartName="/ppt/tags/tag713.xml" ContentType="application/vnd.openxmlformats-officedocument.presentationml.tags+xml"/>
  <Override PartName="/ppt/tags/tag760.xml" ContentType="application/vnd.openxmlformats-officedocument.presentationml.tags+xml"/>
  <Override PartName="/ppt/tags/tag858.xml" ContentType="application/vnd.openxmlformats-officedocument.presentationml.tags+xml"/>
  <Override PartName="/ppt/tags/tag18.xml" ContentType="application/vnd.openxmlformats-officedocument.presentationml.tags+xml"/>
  <Override PartName="/ppt/tags/tag65.xml" ContentType="application/vnd.openxmlformats-officedocument.presentationml.tags+xml"/>
  <Override PartName="/ppt/tags/tag158.xml" ContentType="application/vnd.openxmlformats-officedocument.presentationml.tags+xml"/>
  <Override PartName="/ppt/tags/tag221.xml" ContentType="application/vnd.openxmlformats-officedocument.presentationml.tags+xml"/>
  <Override PartName="/ppt/tags/tag505.xml" ContentType="application/vnd.openxmlformats-officedocument.presentationml.tags+xml"/>
  <Override PartName="/ppt/tags/tag552.xml" ContentType="application/vnd.openxmlformats-officedocument.presentationml.tags+xml"/>
  <Override PartName="/ppt/tags/tag697.xml" ContentType="application/vnd.openxmlformats-officedocument.presentationml.tags+xml"/>
  <Override PartName="/ppt/tags/tag836.xml" ContentType="application/vnd.openxmlformats-officedocument.presentationml.tags+xml"/>
  <Override PartName="/ppt/tags/tag883.xml" ContentType="application/vnd.openxmlformats-officedocument.presentationml.tags+xml"/>
  <Override PartName="/ppt/tags/tag43.xml" ContentType="application/vnd.openxmlformats-officedocument.presentationml.tags+xml"/>
  <Override PartName="/ppt/tags/tag90.xml" ContentType="application/vnd.openxmlformats-officedocument.presentationml.tags+xml"/>
  <Override PartName="/ppt/tags/tag344.xml" ContentType="application/vnd.openxmlformats-officedocument.presentationml.tags+xml"/>
  <Override PartName="/ppt/tags/tag391.xml" ContentType="application/vnd.openxmlformats-officedocument.presentationml.tags+xml"/>
  <Override PartName="/ppt/tags/tag489.xml" ContentType="application/vnd.openxmlformats-officedocument.presentationml.tags+xml"/>
  <Override PartName="/ppt/tags/tag530.xml" ContentType="application/vnd.openxmlformats-officedocument.presentationml.tags+xml"/>
  <Override PartName="/ppt/tags/tag628.xml" ContentType="application/vnd.openxmlformats-officedocument.presentationml.tags+xml"/>
  <Override PartName="/ppt/tags/tag675.xml" ContentType="application/vnd.openxmlformats-officedocument.presentationml.tags+xml"/>
  <Override PartName="/ppt/tags/tag959.xml" ContentType="application/vnd.openxmlformats-officedocument.presentationml.tags+xml"/>
  <Override PartName="/ppt/tags/tag136.xml" ContentType="application/vnd.openxmlformats-officedocument.presentationml.tags+xml"/>
  <Override PartName="/ppt/tags/tag183.xml" ContentType="application/vnd.openxmlformats-officedocument.presentationml.tags+xml"/>
  <Override PartName="/ppt/tags/tag322.xml" ContentType="application/vnd.openxmlformats-officedocument.presentationml.tags+xml"/>
  <Override PartName="/ppt/tags/tag467.xml" ContentType="application/vnd.openxmlformats-officedocument.presentationml.tags+xml"/>
  <Override PartName="/ppt/tags/tag798.xml" ContentType="application/vnd.openxmlformats-officedocument.presentationml.tags+xml"/>
  <Override PartName="/ppt/tags/tag814.xml" ContentType="application/vnd.openxmlformats-officedocument.presentationml.tags+xml"/>
  <Override PartName="/ppt/tags/tag861.xml" ContentType="application/vnd.openxmlformats-officedocument.presentationml.tags+xml"/>
  <Override PartName="/ppt/tags/tag21.xml" ContentType="application/vnd.openxmlformats-officedocument.presentationml.tags+xml"/>
  <Override PartName="/ppt/tags/tag114.xml" ContentType="application/vnd.openxmlformats-officedocument.presentationml.tags+xml"/>
  <Override PartName="/ppt/tags/tag161.xml" ContentType="application/vnd.openxmlformats-officedocument.presentationml.tags+xml"/>
  <Override PartName="/ppt/tags/tag259.xml" ContentType="application/vnd.openxmlformats-officedocument.presentationml.tags+xml"/>
  <Override PartName="/ppt/tags/tag606.xml" ContentType="application/vnd.openxmlformats-officedocument.presentationml.tags+xml"/>
  <Override PartName="/ppt/tags/tag653.xml" ContentType="application/vnd.openxmlformats-officedocument.presentationml.tags+xml"/>
  <Override PartName="/ppt/tags/tag937.xml" ContentType="application/vnd.openxmlformats-officedocument.presentationml.tags+xml"/>
  <Override PartName="/ppt/tags/tag7.xml" ContentType="application/vnd.openxmlformats-officedocument.presentationml.tags+xml"/>
  <Override PartName="/ppt/tags/tag300.xml" ContentType="application/vnd.openxmlformats-officedocument.presentationml.tags+xml"/>
  <Override PartName="/ppt/tags/tag445.xml" ContentType="application/vnd.openxmlformats-officedocument.presentationml.tags+xml"/>
  <Override PartName="/ppt/tags/tag492.xml" ContentType="application/vnd.openxmlformats-officedocument.presentationml.tags+xml"/>
  <Override PartName="/ppt/tags/tag631.xml" ContentType="application/vnd.openxmlformats-officedocument.presentationml.tags+xml"/>
  <Override PartName="/ppt/tags/tag729.xml" ContentType="application/vnd.openxmlformats-officedocument.presentationml.tags+xml"/>
  <Override PartName="/ppt/tags/tag776.xml" ContentType="application/vnd.openxmlformats-officedocument.presentationml.tags+xml"/>
  <Override PartName="/ppt/tags/tag915.xml" ContentType="application/vnd.openxmlformats-officedocument.presentationml.tags+xml"/>
  <Override PartName="/ppt/tags/tag962.xml" ContentType="application/vnd.openxmlformats-officedocument.presentationml.tags+xml"/>
  <Override PartName="/ppt/tags/tag237.xml" ContentType="application/vnd.openxmlformats-officedocument.presentationml.tags+xml"/>
  <Override PartName="/ppt/tags/tag284.xml" ContentType="application/vnd.openxmlformats-officedocument.presentationml.tags+xml"/>
  <Override PartName="/ppt/tags/tag423.xml" ContentType="application/vnd.openxmlformats-officedocument.presentationml.tags+xml"/>
  <Override PartName="/ppt/tags/tag470.xml" ContentType="application/vnd.openxmlformats-officedocument.presentationml.tags+xml"/>
  <Override PartName="/ppt/tags/tag568.xml" ContentType="application/vnd.openxmlformats-officedocument.presentationml.tags+xml"/>
  <Override PartName="/ppt/tags/tag707.xml" ContentType="application/vnd.openxmlformats-officedocument.presentationml.tags+xml"/>
  <Override PartName="/ppt/tags/tag754.xml" ContentType="application/vnd.openxmlformats-officedocument.presentationml.tags+xml"/>
  <Override PartName="/ppt/tags/tag899.xml" ContentType="application/vnd.openxmlformats-officedocument.presentationml.tags+xml"/>
  <Override PartName="/ppt/tags/tag59.xml" ContentType="application/vnd.openxmlformats-officedocument.presentationml.tags+xml"/>
  <Override PartName="/ppt/tags/tag215.xml" ContentType="application/vnd.openxmlformats-officedocument.presentationml.tags+xml"/>
  <Override PartName="/ppt/tags/tag262.xml" ContentType="application/vnd.openxmlformats-officedocument.presentationml.tags+xml"/>
  <Override PartName="/ppt/tags/tag546.xml" ContentType="application/vnd.openxmlformats-officedocument.presentationml.tags+xml"/>
  <Override PartName="/ppt/tags/tag593.xml" ContentType="application/vnd.openxmlformats-officedocument.presentationml.tags+xml"/>
  <Override PartName="/ppt/tags/tag877.xml" ContentType="application/vnd.openxmlformats-officedocument.presentationml.tags+xml"/>
  <Override PartName="/ppt/tags/tag940.xml" ContentType="application/vnd.openxmlformats-officedocument.presentationml.tags+xml"/>
  <Override PartName="/ppt/slideLayouts/slideLayout1.xml" ContentType="application/vnd.openxmlformats-officedocument.presentationml.slideLayout+xml"/>
  <Override PartName="/ppt/tags/tag37.xml" ContentType="application/vnd.openxmlformats-officedocument.presentationml.tags+xml"/>
  <Override PartName="/ppt/tags/tag84.xml" ContentType="application/vnd.openxmlformats-officedocument.presentationml.tags+xml"/>
  <Override PartName="/ppt/tags/tag199.xml" ContentType="application/vnd.openxmlformats-officedocument.presentationml.tags+xml"/>
  <Override PartName="/ppt/tags/tag338.xml" ContentType="application/vnd.openxmlformats-officedocument.presentationml.tags+xml"/>
  <Override PartName="/ppt/tags/tag385.xml" ContentType="application/vnd.openxmlformats-officedocument.presentationml.tags+xml"/>
  <Override PartName="/ppt/tags/tag401.xml" ContentType="application/vnd.openxmlformats-officedocument.presentationml.tags+xml"/>
  <Override PartName="/ppt/tags/tag669.xml" ContentType="application/vnd.openxmlformats-officedocument.presentationml.tags+xml"/>
  <Override PartName="/ppt/tags/tag732.xml" ContentType="application/vnd.openxmlformats-officedocument.presentationml.tags+xml"/>
  <Override PartName="/ppt/tags/tag177.xml" ContentType="application/vnd.openxmlformats-officedocument.presentationml.tags+xml"/>
  <Override PartName="/ppt/tags/tag240.xml" ContentType="application/vnd.openxmlformats-officedocument.presentationml.tags+xml"/>
  <Override PartName="/ppt/tags/tag524.xml" ContentType="application/vnd.openxmlformats-officedocument.presentationml.tags+xml"/>
  <Override PartName="/ppt/tags/tag571.xml" ContentType="application/vnd.openxmlformats-officedocument.presentationml.tags+xml"/>
  <Override PartName="/ppt/tags/tag710.xml" ContentType="application/vnd.openxmlformats-officedocument.presentationml.tags+xml"/>
  <Override PartName="/ppt/tags/tag808.xml" ContentType="application/vnd.openxmlformats-officedocument.presentationml.tags+xml"/>
  <Override PartName="/ppt/tags/tag855.xml" ContentType="application/vnd.openxmlformats-officedocument.presentationml.tags+xml"/>
  <Override PartName="/ppt/tags/tag15.xml" ContentType="application/vnd.openxmlformats-officedocument.presentationml.tags+xml"/>
  <Override PartName="/ppt/tags/tag62.xml" ContentType="application/vnd.openxmlformats-officedocument.presentationml.tags+xml"/>
  <Override PartName="/ppt/tags/tag316.xml" ContentType="application/vnd.openxmlformats-officedocument.presentationml.tags+xml"/>
  <Override PartName="/ppt/tags/tag363.xml" ContentType="application/vnd.openxmlformats-officedocument.presentationml.tags+xml"/>
  <Override PartName="/ppt/tags/tag502.xml" ContentType="application/vnd.openxmlformats-officedocument.presentationml.tags+xml"/>
  <Override PartName="/ppt/tags/tag647.xml" ContentType="application/vnd.openxmlformats-officedocument.presentationml.tags+xml"/>
  <Override PartName="/ppt/tags/tag694.xml" ContentType="application/vnd.openxmlformats-officedocument.presentationml.tags+xml"/>
  <Override PartName="/ppt/tags/tag40.xml" ContentType="application/vnd.openxmlformats-officedocument.presentationml.tags+xml"/>
  <Override PartName="/ppt/tags/tag108.xml" ContentType="application/vnd.openxmlformats-officedocument.presentationml.tags+xml"/>
  <Override PartName="/ppt/tags/tag155.xml" ContentType="application/vnd.openxmlformats-officedocument.presentationml.tags+xml"/>
  <Override PartName="/ppt/tags/tag341.xml" ContentType="application/vnd.openxmlformats-officedocument.presentationml.tags+xml"/>
  <Override PartName="/ppt/tags/tag439.xml" ContentType="application/vnd.openxmlformats-officedocument.presentationml.tags+xml"/>
  <Override PartName="/ppt/tags/tag486.xml" ContentType="application/vnd.openxmlformats-officedocument.presentationml.tags+xml"/>
  <Override PartName="/ppt/tags/tag833.xml" ContentType="application/vnd.openxmlformats-officedocument.presentationml.tags+xml"/>
  <Override PartName="/ppt/tags/tag880.xml" ContentType="application/vnd.openxmlformats-officedocument.presentationml.tags+xml"/>
  <Override PartName="/ppt/tags/tag133.xml" ContentType="application/vnd.openxmlformats-officedocument.presentationml.tags+xml"/>
  <Override PartName="/ppt/tags/tag180.xml" ContentType="application/vnd.openxmlformats-officedocument.presentationml.tags+xml"/>
  <Override PartName="/ppt/tags/tag278.xml" ContentType="application/vnd.openxmlformats-officedocument.presentationml.tags+xml"/>
  <Override PartName="/ppt/tags/tag417.xml" ContentType="application/vnd.openxmlformats-officedocument.presentationml.tags+xml"/>
  <Override PartName="/ppt/tags/tag625.xml" ContentType="application/vnd.openxmlformats-officedocument.presentationml.tags+xml"/>
  <Override PartName="/ppt/tags/tag672.xml" ContentType="application/vnd.openxmlformats-officedocument.presentationml.tags+xml"/>
  <Override PartName="/ppt/tags/tag811.xml" ContentType="application/vnd.openxmlformats-officedocument.presentationml.tags+xml"/>
  <Override PartName="/ppt/tags/tag909.xml" ContentType="application/vnd.openxmlformats-officedocument.presentationml.tags+xml"/>
  <Override PartName="/ppt/tags/tag956.xml" ContentType="application/vnd.openxmlformats-officedocument.presentationml.tags+xml"/>
  <Override PartName="/ppt/tags/tag209.xml" ContentType="application/vnd.openxmlformats-officedocument.presentationml.tags+xml"/>
  <Override PartName="/ppt/tags/tag256.xml" ContentType="application/vnd.openxmlformats-officedocument.presentationml.tags+xml"/>
  <Override PartName="/ppt/tags/tag464.xml" ContentType="application/vnd.openxmlformats-officedocument.presentationml.tags+xml"/>
  <Override PartName="/ppt/tags/tag603.xml" ContentType="application/vnd.openxmlformats-officedocument.presentationml.tags+xml"/>
  <Override PartName="/ppt/tags/tag650.xml" ContentType="application/vnd.openxmlformats-officedocument.presentationml.tags+xml"/>
  <Override PartName="/ppt/tags/tag748.xml" ContentType="application/vnd.openxmlformats-officedocument.presentationml.tags+xml"/>
  <Override PartName="/ppt/tags/tag795.xml" ContentType="application/vnd.openxmlformats-officedocument.presentationml.tags+xml"/>
  <Override PartName="/ppt/tags/tag934.xml" ContentType="application/vnd.openxmlformats-officedocument.presentationml.tags+xml"/>
  <Override PartName="/ppt/tags/tag4.xml" ContentType="application/vnd.openxmlformats-officedocument.presentationml.tags+xml"/>
  <Override PartName="/ppt/tags/tag111.xml" ContentType="application/vnd.openxmlformats-officedocument.presentationml.tags+xml"/>
  <Override PartName="/ppt/tags/tag442.xml" ContentType="application/vnd.openxmlformats-officedocument.presentationml.tags+xml"/>
  <Override PartName="/ppt/tags/tag587.xml" ContentType="application/vnd.openxmlformats-officedocument.presentationml.tags+xml"/>
  <Override PartName="/ppt/tags/tag726.xml" ContentType="application/vnd.openxmlformats-officedocument.presentationml.tags+xml"/>
  <Override PartName="/ppt/tags/tag773.xml" ContentType="application/vnd.openxmlformats-officedocument.presentationml.tags+xml"/>
  <Override PartName="/ppt/theme/theme1.xml" ContentType="application/vnd.openxmlformats-officedocument.theme+xml"/>
  <Override PartName="/ppt/tags/tag78.xml" ContentType="application/vnd.openxmlformats-officedocument.presentationml.tags+xml"/>
  <Override PartName="/ppt/tags/tag234.xml" ContentType="application/vnd.openxmlformats-officedocument.presentationml.tags+xml"/>
  <Override PartName="/ppt/tags/tag281.xml" ContentType="application/vnd.openxmlformats-officedocument.presentationml.tags+xml"/>
  <Override PartName="/ppt/tags/tag379.xml" ContentType="application/vnd.openxmlformats-officedocument.presentationml.tags+xml"/>
  <Override PartName="/ppt/tags/tag518.xml" ContentType="application/vnd.openxmlformats-officedocument.presentationml.tags+xml"/>
  <Override PartName="/ppt/tags/tag565.xml" ContentType="application/vnd.openxmlformats-officedocument.presentationml.tags+xml"/>
  <Override PartName="/ppt/tags/tag849.xml" ContentType="application/vnd.openxmlformats-officedocument.presentationml.tags+xml"/>
  <Override PartName="/ppt/tags/tag896.xml" ContentType="application/vnd.openxmlformats-officedocument.presentationml.tags+xml"/>
  <Override PartName="/ppt/tags/tag912.xml" ContentType="application/vnd.openxmlformats-officedocument.presentationml.tags+xml"/>
  <Override PartName="/ppt/tags/tag56.xml" ContentType="application/vnd.openxmlformats-officedocument.presentationml.tags+xml"/>
  <Override PartName="/ppt/tags/tag357.xml" ContentType="application/vnd.openxmlformats-officedocument.presentationml.tags+xml"/>
  <Override PartName="/ppt/tags/tag420.xml" ContentType="application/vnd.openxmlformats-officedocument.presentationml.tags+xml"/>
  <Override PartName="/ppt/tags/tag688.xml" ContentType="application/vnd.openxmlformats-officedocument.presentationml.tags+xml"/>
  <Override PartName="/ppt/tags/tag704.xml" ContentType="application/vnd.openxmlformats-officedocument.presentationml.tags+xml"/>
  <Override PartName="/ppt/tags/tag751.xml" ContentType="application/vnd.openxmlformats-officedocument.presentationml.tags+xml"/>
  <Override PartName="/ppt/tags/tag149.xml" ContentType="application/vnd.openxmlformats-officedocument.presentationml.tags+xml"/>
  <Override PartName="/ppt/tags/tag196.xml" ContentType="application/vnd.openxmlformats-officedocument.presentationml.tags+xml"/>
  <Override PartName="/ppt/tags/tag212.xml" ContentType="application/vnd.openxmlformats-officedocument.presentationml.tags+xml"/>
  <Override PartName="/ppt/tags/tag543.xml" ContentType="application/vnd.openxmlformats-officedocument.presentationml.tags+xml"/>
  <Override PartName="/ppt/tags/tag590.xml" ContentType="application/vnd.openxmlformats-officedocument.presentationml.tags+xml"/>
  <Override PartName="/ppt/tags/tag827.xml" ContentType="application/vnd.openxmlformats-officedocument.presentationml.tags+xml"/>
  <Override PartName="/ppt/tags/tag874.xml" ContentType="application/vnd.openxmlformats-officedocument.presentationml.tags+xml"/>
  <Override PartName="/ppt/tags/tag34.xml" ContentType="application/vnd.openxmlformats-officedocument.presentationml.tags+xml"/>
  <Override PartName="/ppt/tags/tag81.xml" ContentType="application/vnd.openxmlformats-officedocument.presentationml.tags+xml"/>
  <Override PartName="/ppt/tags/tag335.xml" ContentType="application/vnd.openxmlformats-officedocument.presentationml.tags+xml"/>
  <Override PartName="/ppt/tags/tag382.xml" ContentType="application/vnd.openxmlformats-officedocument.presentationml.tags+xml"/>
  <Override PartName="/ppt/tags/tag521.xml" ContentType="application/vnd.openxmlformats-officedocument.presentationml.tags+xml"/>
  <Override PartName="/ppt/tags/tag619.xml" ContentType="application/vnd.openxmlformats-officedocument.presentationml.tags+xml"/>
  <Override PartName="/ppt/tags/tag666.xml" ContentType="application/vnd.openxmlformats-officedocument.presentationml.tags+xml"/>
  <Override PartName="/ppt/tags/tag805.xml" ContentType="application/vnd.openxmlformats-officedocument.presentationml.tags+xml"/>
  <Override PartName="/ppt/tags/tag852.xml" ContentType="application/vnd.openxmlformats-officedocument.presentationml.tags+xml"/>
  <Override PartName="/ppt/tags/tag12.xml" ContentType="application/vnd.openxmlformats-officedocument.presentationml.tags+xml"/>
  <Override PartName="/ppt/tags/tag127.xml" ContentType="application/vnd.openxmlformats-officedocument.presentationml.tags+xml"/>
  <Override PartName="/ppt/tags/tag174.xml" ContentType="application/vnd.openxmlformats-officedocument.presentationml.tags+xml"/>
  <Override PartName="/ppt/tags/tag313.xml" ContentType="application/vnd.openxmlformats-officedocument.presentationml.tags+xml"/>
  <Override PartName="/ppt/tags/tag360.xml" ContentType="application/vnd.openxmlformats-officedocument.presentationml.tags+xml"/>
  <Override PartName="/ppt/tags/tag458.xml" ContentType="application/vnd.openxmlformats-officedocument.presentationml.tags+xml"/>
  <Override PartName="/ppt/tags/tag644.xml" ContentType="application/vnd.openxmlformats-officedocument.presentationml.tags+xml"/>
  <Override PartName="/ppt/tags/tag691.xml" ContentType="application/vnd.openxmlformats-officedocument.presentationml.tags+xml"/>
  <Override PartName="/ppt/tags/tag789.xml" ContentType="application/vnd.openxmlformats-officedocument.presentationml.tags+xml"/>
  <Override PartName="/ppt/viewProps.xml" ContentType="application/vnd.openxmlformats-officedocument.presentationml.viewProps+xml"/>
  <Override PartName="/ppt/tags/tag105.xml" ContentType="application/vnd.openxmlformats-officedocument.presentationml.tags+xml"/>
  <Override PartName="/ppt/tags/tag152.xml" ContentType="application/vnd.openxmlformats-officedocument.presentationml.tags+xml"/>
  <Override PartName="/ppt/tags/tag297.xml" ContentType="application/vnd.openxmlformats-officedocument.presentationml.tags+xml"/>
  <Override PartName="/ppt/tags/tag436.xml" ContentType="application/vnd.openxmlformats-officedocument.presentationml.tags+xml"/>
  <Override PartName="/ppt/tags/tag483.xml" ContentType="application/vnd.openxmlformats-officedocument.presentationml.tags+xml"/>
  <Override PartName="/ppt/tags/tag830.xml" ContentType="application/vnd.openxmlformats-officedocument.presentationml.tags+xml"/>
  <Override PartName="/ppt/tags/tag928.xml" ContentType="application/vnd.openxmlformats-officedocument.presentationml.tags+xml"/>
  <Override PartName="/ppt/tags/tag975.xml" ContentType="application/vnd.openxmlformats-officedocument.presentationml.tags+xml"/>
  <Override PartName="/ppt/tags/tag228.xml" ContentType="application/vnd.openxmlformats-officedocument.presentationml.tags+xml"/>
  <Override PartName="/ppt/tags/tag275.xml" ContentType="application/vnd.openxmlformats-officedocument.presentationml.tags+xml"/>
  <Override PartName="/ppt/tags/tag622.xml" ContentType="application/vnd.openxmlformats-officedocument.presentationml.tags+xml"/>
  <Override PartName="/ppt/tags/tag767.xml" ContentType="application/vnd.openxmlformats-officedocument.presentationml.tags+xml"/>
  <Override PartName="/ppt/tags/tag906.xml" ContentType="application/vnd.openxmlformats-officedocument.presentationml.tags+xml"/>
  <Override PartName="/ppt/tags/tag953.xml" ContentType="application/vnd.openxmlformats-officedocument.presentationml.tags+xml"/>
  <Override PartName="/ppt/presProps.xml" ContentType="application/vnd.openxmlformats-officedocument.presentationml.presProps+xml"/>
  <Override PartName="/ppt/tags/tag130.xml" ContentType="application/vnd.openxmlformats-officedocument.presentationml.tags+xml"/>
  <Override PartName="/ppt/tags/tag414.xml" ContentType="application/vnd.openxmlformats-officedocument.presentationml.tags+xml"/>
  <Override PartName="/ppt/tags/tag461.xml" ContentType="application/vnd.openxmlformats-officedocument.presentationml.tags+xml"/>
  <Override PartName="/ppt/tags/tag559.xml" ContentType="application/vnd.openxmlformats-officedocument.presentationml.tags+xml"/>
  <Override PartName="/ppt/tags/tag600.xml" ContentType="application/vnd.openxmlformats-officedocument.presentationml.tags+xml"/>
  <Override PartName="/ppt/tags/tag745.xml" ContentType="application/vnd.openxmlformats-officedocument.presentationml.tags+xml"/>
  <Override PartName="/ppt/tags/tag792.xml" ContentType="application/vnd.openxmlformats-officedocument.presentationml.tags+xml"/>
  <Override PartName="/ppt/tags/tag97.xml" ContentType="application/vnd.openxmlformats-officedocument.presentationml.tags+xml"/>
  <Override PartName="/ppt/tags/tag206.xml" ContentType="application/vnd.openxmlformats-officedocument.presentationml.tags+xml"/>
  <Override PartName="/ppt/tags/tag253.xml" ContentType="application/vnd.openxmlformats-officedocument.presentationml.tags+xml"/>
  <Override PartName="/ppt/tags/tag398.xml" ContentType="application/vnd.openxmlformats-officedocument.presentationml.tags+xml"/>
  <Override PartName="/ppt/tags/tag537.xml" ContentType="application/vnd.openxmlformats-officedocument.presentationml.tags+xml"/>
  <Override PartName="/ppt/tags/tag584.xml" ContentType="application/vnd.openxmlformats-officedocument.presentationml.tags+xml"/>
  <Override PartName="/ppt/tags/tag868.xml" ContentType="application/vnd.openxmlformats-officedocument.presentationml.tags+xml"/>
  <Override PartName="/ppt/tags/tag931.xml" ContentType="application/vnd.openxmlformats-officedocument.presentationml.tags+xml"/>
  <Override PartName="/ppt/tags/tag1.xml" ContentType="application/vnd.openxmlformats-officedocument.presentationml.tags+xml"/>
  <Override PartName="/ppt/tags/tag28.xml" ContentType="application/vnd.openxmlformats-officedocument.presentationml.tags+xml"/>
  <Override PartName="/ppt/tags/tag75.xml" ContentType="application/vnd.openxmlformats-officedocument.presentationml.tags+xml"/>
  <Override PartName="/ppt/tags/tag231.xml" ContentType="application/vnd.openxmlformats-officedocument.presentationml.tags+xml"/>
  <Override PartName="/ppt/tags/tag329.xml" ContentType="application/vnd.openxmlformats-officedocument.presentationml.tags+xml"/>
  <Override PartName="/ppt/tags/tag376.xml" ContentType="application/vnd.openxmlformats-officedocument.presentationml.tags+xml"/>
  <Override PartName="/ppt/tags/tag723.xml" ContentType="application/vnd.openxmlformats-officedocument.presentationml.tags+xml"/>
  <Override PartName="/ppt/tags/tag770.xml" ContentType="application/vnd.openxmlformats-officedocument.presentationml.tags+xml"/>
  <Override PartName="/ppt/tags/tag168.xml" ContentType="application/vnd.openxmlformats-officedocument.presentationml.tags+xml"/>
  <Override PartName="/ppt/tags/tag499.xml" ContentType="application/vnd.openxmlformats-officedocument.presentationml.tags+xml"/>
  <Override PartName="/ppt/tags/tag515.xml" ContentType="application/vnd.openxmlformats-officedocument.presentationml.tags+xml"/>
  <Override PartName="/ppt/tags/tag562.xml" ContentType="application/vnd.openxmlformats-officedocument.presentationml.tags+xml"/>
  <Override PartName="/ppt/tags/tag701.xml" ContentType="application/vnd.openxmlformats-officedocument.presentationml.tags+xml"/>
  <Override PartName="/ppt/tags/tag846.xml" ContentType="application/vnd.openxmlformats-officedocument.presentationml.tags+xml"/>
  <Override PartName="/ppt/tags/tag893.xml" ContentType="application/vnd.openxmlformats-officedocument.presentationml.tags+xml"/>
  <Override PartName="/ppt/tags/tag53.xml" ContentType="application/vnd.openxmlformats-officedocument.presentationml.tags+xml"/>
  <Override PartName="/ppt/tags/tag307.xml" ContentType="application/vnd.openxmlformats-officedocument.presentationml.tags+xml"/>
  <Override PartName="/ppt/tags/tag354.xml" ContentType="application/vnd.openxmlformats-officedocument.presentationml.tags+xml"/>
  <Override PartName="/ppt/tags/tag540.xml" ContentType="application/vnd.openxmlformats-officedocument.presentationml.tags+xml"/>
  <Override PartName="/ppt/tags/tag638.xml" ContentType="application/vnd.openxmlformats-officedocument.presentationml.tags+xml"/>
  <Override PartName="/ppt/tags/tag685.xml" ContentType="application/vnd.openxmlformats-officedocument.presentationml.tags+xml"/>
  <Override PartName="/ppt/tags/tag824.xml" ContentType="application/vnd.openxmlformats-officedocument.presentationml.tags+xml"/>
  <Override PartName="/ppt/tags/tag871.xml" ContentType="application/vnd.openxmlformats-officedocument.presentationml.tags+xml"/>
  <Override PartName="/ppt/tags/tag969.xml" ContentType="application/vnd.openxmlformats-officedocument.presentationml.tags+xml"/>
  <Override PartName="/ppt/tags/tag31.xml" ContentType="application/vnd.openxmlformats-officedocument.presentationml.tags+xml"/>
  <Override PartName="/ppt/tags/tag146.xml" ContentType="application/vnd.openxmlformats-officedocument.presentationml.tags+xml"/>
  <Override PartName="/ppt/tags/tag193.xml" ContentType="application/vnd.openxmlformats-officedocument.presentationml.tags+xml"/>
  <Override PartName="/ppt/tags/tag332.xml" ContentType="application/vnd.openxmlformats-officedocument.presentationml.tags+xml"/>
  <Override PartName="/ppt/tags/tag477.xml" ContentType="application/vnd.openxmlformats-officedocument.presentationml.tags+xml"/>
  <Override PartName="/ppt/tags/tag616.xml" ContentType="application/vnd.openxmlformats-officedocument.presentationml.tags+xml"/>
  <Override PartName="/ppt/tags/tag663.xml" ContentType="application/vnd.openxmlformats-officedocument.presentationml.tags+xml"/>
  <Override PartName="/ppt/tags/tag124.xml" ContentType="application/vnd.openxmlformats-officedocument.presentationml.tags+xml"/>
  <Override PartName="/ppt/tags/tag171.xml" ContentType="application/vnd.openxmlformats-officedocument.presentationml.tags+xml"/>
  <Override PartName="/ppt/tags/tag269.xml" ContentType="application/vnd.openxmlformats-officedocument.presentationml.tags+xml"/>
  <Override PartName="/ppt/tags/tag408.xml" ContentType="application/vnd.openxmlformats-officedocument.presentationml.tags+xml"/>
  <Override PartName="/ppt/tags/tag455.xml" ContentType="application/vnd.openxmlformats-officedocument.presentationml.tags+xml"/>
  <Override PartName="/ppt/tags/tag739.xml" ContentType="application/vnd.openxmlformats-officedocument.presentationml.tags+xml"/>
  <Override PartName="/ppt/tags/tag802.xml" ContentType="application/vnd.openxmlformats-officedocument.presentationml.tags+xml"/>
  <Override PartName="/ppt/tags/tag947.xml" ContentType="application/vnd.openxmlformats-officedocument.presentationml.tags+xml"/>
  <Override PartName="/docProps/core.xml" ContentType="application/vnd.openxmlformats-package.core-properties+xml"/>
  <Override PartName="/ppt/slideLayouts/slideLayout8.xml" ContentType="application/vnd.openxmlformats-officedocument.presentationml.slideLayout+xml"/>
  <Override PartName="/ppt/tags/tag247.xml" ContentType="application/vnd.openxmlformats-officedocument.presentationml.tags+xml"/>
  <Override PartName="/ppt/tags/tag294.xml" ContentType="application/vnd.openxmlformats-officedocument.presentationml.tags+xml"/>
  <Override PartName="/ppt/tags/tag310.xml" ContentType="application/vnd.openxmlformats-officedocument.presentationml.tags+xml"/>
  <Override PartName="/ppt/tags/tag578.xml" ContentType="application/vnd.openxmlformats-officedocument.presentationml.tags+xml"/>
  <Override PartName="/ppt/tags/tag641.xml" ContentType="application/vnd.openxmlformats-officedocument.presentationml.tags+xml"/>
  <Override PartName="/ppt/tags/tag786.xml" ContentType="application/vnd.openxmlformats-officedocument.presentationml.tags+xml"/>
  <Override PartName="/ppt/tags/tag925.xml" ContentType="application/vnd.openxmlformats-officedocument.presentationml.tags+xml"/>
  <Override PartName="/ppt/tags/tag972.xml" ContentType="application/vnd.openxmlformats-officedocument.presentationml.tags+xml"/>
  <Override PartName="/ppt/slideMasters/slideMaster1.xml" ContentType="application/vnd.openxmlformats-officedocument.presentationml.slideMaster+xml"/>
  <Override PartName="/ppt/tags/tag102.xml" ContentType="application/vnd.openxmlformats-officedocument.presentationml.tags+xml"/>
  <Override PartName="/ppt/tags/tag433.xml" ContentType="application/vnd.openxmlformats-officedocument.presentationml.tags+xml"/>
  <Override PartName="/ppt/tags/tag480.xml" ContentType="application/vnd.openxmlformats-officedocument.presentationml.tags+xml"/>
  <Override PartName="/ppt/tags/tag717.xml" ContentType="application/vnd.openxmlformats-officedocument.presentationml.tags+xml"/>
  <Override PartName="/ppt/tags/tag764.xml" ContentType="application/vnd.openxmlformats-officedocument.presentationml.tags+xml"/>
  <Override PartName="/ppt/tags/tag69.xml" ContentType="application/vnd.openxmlformats-officedocument.presentationml.tags+xml"/>
  <Override PartName="/ppt/tags/tag225.xml" ContentType="application/vnd.openxmlformats-officedocument.presentationml.tags+xml"/>
  <Override PartName="/ppt/tags/tag272.xml" ContentType="application/vnd.openxmlformats-officedocument.presentationml.tags+xml"/>
  <Override PartName="/ppt/tags/tag411.xml" ContentType="application/vnd.openxmlformats-officedocument.presentationml.tags+xml"/>
  <Override PartName="/ppt/tags/tag509.xml" ContentType="application/vnd.openxmlformats-officedocument.presentationml.tags+xml"/>
  <Override PartName="/ppt/tags/tag556.xml" ContentType="application/vnd.openxmlformats-officedocument.presentationml.tags+xml"/>
  <Override PartName="/ppt/tags/tag887.xml" ContentType="application/vnd.openxmlformats-officedocument.presentationml.tags+xml"/>
  <Override PartName="/ppt/tags/tag903.xml" ContentType="application/vnd.openxmlformats-officedocument.presentationml.tags+xml"/>
  <Override PartName="/ppt/tags/tag950.xml" ContentType="application/vnd.openxmlformats-officedocument.presentationml.tags+xml"/>
  <Default Extension="rels" ContentType="application/vnd.openxmlformats-package.relationships+xml"/>
  <Override PartName="/ppt/tags/tag47.xml" ContentType="application/vnd.openxmlformats-officedocument.presentationml.tags+xml"/>
  <Override PartName="/ppt/tags/tag94.xml" ContentType="application/vnd.openxmlformats-officedocument.presentationml.tags+xml"/>
  <Override PartName="/ppt/tags/tag203.xml" ContentType="application/vnd.openxmlformats-officedocument.presentationml.tags+xml"/>
  <Override PartName="/ppt/tags/tag250.xml" ContentType="application/vnd.openxmlformats-officedocument.presentationml.tags+xml"/>
  <Override PartName="/ppt/tags/tag348.xml" ContentType="application/vnd.openxmlformats-officedocument.presentationml.tags+xml"/>
  <Override PartName="/ppt/tags/tag395.xml" ContentType="application/vnd.openxmlformats-officedocument.presentationml.tags+xml"/>
  <Override PartName="/ppt/tags/tag679.xml" ContentType="application/vnd.openxmlformats-officedocument.presentationml.tags+xml"/>
  <Override PartName="/ppt/tags/tag742.xml" ContentType="application/vnd.openxmlformats-officedocument.presentationml.tags+xml"/>
  <Override PartName="/ppt/slideLayouts/slideLayout11.xml" ContentType="application/vnd.openxmlformats-officedocument.presentationml.slideLayout+xml"/>
  <Override PartName="/ppt/tags/tag187.xml" ContentType="application/vnd.openxmlformats-officedocument.presentationml.tags+xml"/>
  <Override PartName="/ppt/tags/tag534.xml" ContentType="application/vnd.openxmlformats-officedocument.presentationml.tags+xml"/>
  <Override PartName="/ppt/tags/tag581.xml" ContentType="application/vnd.openxmlformats-officedocument.presentationml.tags+xml"/>
  <Override PartName="/ppt/tags/tag720.xml" ContentType="application/vnd.openxmlformats-officedocument.presentationml.tags+xml"/>
  <Override PartName="/ppt/tags/tag818.xml" ContentType="application/vnd.openxmlformats-officedocument.presentationml.tags+xml"/>
  <Override PartName="/ppt/tags/tag865.xml" ContentType="application/vnd.openxmlformats-officedocument.presentationml.tags+xml"/>
  <Override PartName="/ppt/tags/tag25.xml" ContentType="application/vnd.openxmlformats-officedocument.presentationml.tags+xml"/>
  <Override PartName="/ppt/tags/tag72.xml" ContentType="application/vnd.openxmlformats-officedocument.presentationml.tags+xml"/>
  <Override PartName="/ppt/tags/tag118.xml" ContentType="application/vnd.openxmlformats-officedocument.presentationml.tags+xml"/>
  <Override PartName="/ppt/tags/tag165.xml" ContentType="application/vnd.openxmlformats-officedocument.presentationml.tags+xml"/>
  <Override PartName="/ppt/tags/tag326.xml" ContentType="application/vnd.openxmlformats-officedocument.presentationml.tags+xml"/>
  <Override PartName="/ppt/tags/tag373.xml" ContentType="application/vnd.openxmlformats-officedocument.presentationml.tags+xml"/>
  <Override PartName="/ppt/tags/tag512.xml" ContentType="application/vnd.openxmlformats-officedocument.presentationml.tags+xml"/>
  <Override PartName="/ppt/tags/tag657.xml" ContentType="application/vnd.openxmlformats-officedocument.presentationml.tags+xml"/>
  <Override PartName="/ppt/tags/tag843.xml" ContentType="application/vnd.openxmlformats-officedocument.presentationml.tags+xml"/>
  <Override PartName="/ppt/tags/tag890.xml" ContentType="application/vnd.openxmlformats-officedocument.presentationml.tags+xml"/>
  <Override PartName="/ppt/tags/tag50.xml" ContentType="application/vnd.openxmlformats-officedocument.presentationml.tags+xml"/>
  <Override PartName="/ppt/tags/tag304.xml" ContentType="application/vnd.openxmlformats-officedocument.presentationml.tags+xml"/>
  <Override PartName="/ppt/tags/tag351.xml" ContentType="application/vnd.openxmlformats-officedocument.presentationml.tags+xml"/>
  <Override PartName="/ppt/tags/tag449.xml" ContentType="application/vnd.openxmlformats-officedocument.presentationml.tags+xml"/>
  <Override PartName="/ppt/tags/tag496.xml" ContentType="application/vnd.openxmlformats-officedocument.presentationml.tags+xml"/>
  <Override PartName="/ppt/tags/tag635.xml" ContentType="application/vnd.openxmlformats-officedocument.presentationml.tags+xml"/>
  <Override PartName="/ppt/tags/tag682.xml" ContentType="application/vnd.openxmlformats-officedocument.presentationml.tags+xml"/>
  <Override PartName="/ppt/tags/tag919.xml" ContentType="application/vnd.openxmlformats-officedocument.presentationml.tags+xml"/>
  <Override PartName="/ppt/tags/tag966.xml" ContentType="application/vnd.openxmlformats-officedocument.presentationml.tags+xml"/>
  <Override PartName="/ppt/tags/tag143.xml" ContentType="application/vnd.openxmlformats-officedocument.presentationml.tags+xml"/>
  <Override PartName="/ppt/tags/tag190.xml" ContentType="application/vnd.openxmlformats-officedocument.presentationml.tags+xml"/>
  <Override PartName="/ppt/tags/tag288.xml" ContentType="application/vnd.openxmlformats-officedocument.presentationml.tags+xml"/>
  <Override PartName="/ppt/tags/tag427.xml" ContentType="application/vnd.openxmlformats-officedocument.presentationml.tags+xml"/>
  <Override PartName="/ppt/tags/tag474.xml" ContentType="application/vnd.openxmlformats-officedocument.presentationml.tags+xml"/>
  <Override PartName="/ppt/tags/tag758.xml" ContentType="application/vnd.openxmlformats-officedocument.presentationml.tags+xml"/>
  <Override PartName="/ppt/tags/tag821.xml" ContentType="application/vnd.openxmlformats-officedocument.presentationml.tags+xml"/>
  <Override PartName="/ppt/tags/tag219.xml" ContentType="application/vnd.openxmlformats-officedocument.presentationml.tags+xml"/>
  <Override PartName="/ppt/tags/tag266.xml" ContentType="application/vnd.openxmlformats-officedocument.presentationml.tags+xml"/>
  <Override PartName="/ppt/tags/tag597.xml" ContentType="application/vnd.openxmlformats-officedocument.presentationml.tags+xml"/>
  <Override PartName="/ppt/tags/tag613.xml" ContentType="application/vnd.openxmlformats-officedocument.presentationml.tags+xml"/>
  <Override PartName="/ppt/tags/tag660.xml" ContentType="application/vnd.openxmlformats-officedocument.presentationml.tags+xml"/>
  <Override PartName="/ppt/tags/tag944.xml" ContentType="application/vnd.openxmlformats-officedocument.presentationml.tags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tags/tag121.xml" ContentType="application/vnd.openxmlformats-officedocument.presentationml.tags+xml"/>
  <Override PartName="/ppt/tags/tag389.xml" ContentType="application/vnd.openxmlformats-officedocument.presentationml.tags+xml"/>
  <Override PartName="/ppt/tags/tag405.xml" ContentType="application/vnd.openxmlformats-officedocument.presentationml.tags+xml"/>
  <Override PartName="/ppt/tags/tag452.xml" ContentType="application/vnd.openxmlformats-officedocument.presentationml.tags+xml"/>
  <Override PartName="/ppt/tags/tag736.xml" ContentType="application/vnd.openxmlformats-officedocument.presentationml.tags+xml"/>
  <Override PartName="/ppt/tags/tag783.xml" ContentType="application/vnd.openxmlformats-officedocument.presentationml.tags+xml"/>
  <Override PartName="/ppt/tags/tag922.xml" ContentType="application/vnd.openxmlformats-officedocument.presentationml.tags+xml"/>
  <Override PartName="/ppt/tags/tag88.xml" ContentType="application/vnd.openxmlformats-officedocument.presentationml.tags+xml"/>
  <Override PartName="/ppt/tags/tag244.xml" ContentType="application/vnd.openxmlformats-officedocument.presentationml.tags+xml"/>
  <Override PartName="/ppt/tags/tag291.xml" ContentType="application/vnd.openxmlformats-officedocument.presentationml.tags+xml"/>
  <Override PartName="/ppt/tags/tag430.xml" ContentType="application/vnd.openxmlformats-officedocument.presentationml.tags+xml"/>
  <Override PartName="/ppt/tags/tag528.xml" ContentType="application/vnd.openxmlformats-officedocument.presentationml.tags+xml"/>
  <Override PartName="/ppt/tags/tag575.xml" ContentType="application/vnd.openxmlformats-officedocument.presentationml.tags+xml"/>
  <Override PartName="/ppt/tags/tag714.xml" ContentType="application/vnd.openxmlformats-officedocument.presentationml.tags+xml"/>
  <Override PartName="/ppt/tags/tag761.xml" ContentType="application/vnd.openxmlformats-officedocument.presentationml.tags+xml"/>
  <Override PartName="/ppt/tags/tag859.xml" ContentType="application/vnd.openxmlformats-officedocument.presentationml.tags+xml"/>
  <Default Extension="jpeg" ContentType="image/jpeg"/>
  <Override PartName="/ppt/tags/tag19.xml" ContentType="application/vnd.openxmlformats-officedocument.presentationml.tags+xml"/>
  <Override PartName="/ppt/tags/tag66.xml" ContentType="application/vnd.openxmlformats-officedocument.presentationml.tags+xml"/>
  <Override PartName="/ppt/tags/tag222.xml" ContentType="application/vnd.openxmlformats-officedocument.presentationml.tags+xml"/>
  <Override PartName="/ppt/tags/tag367.xml" ContentType="application/vnd.openxmlformats-officedocument.presentationml.tags+xml"/>
  <Override PartName="/ppt/tags/tag506.xml" ContentType="application/vnd.openxmlformats-officedocument.presentationml.tags+xml"/>
  <Override PartName="/ppt/tags/tag553.xml" ContentType="application/vnd.openxmlformats-officedocument.presentationml.tags+xml"/>
  <Override PartName="/ppt/tags/tag698.xml" ContentType="application/vnd.openxmlformats-officedocument.presentationml.tags+xml"/>
  <Override PartName="/ppt/tags/tag900.xml" ContentType="application/vnd.openxmlformats-officedocument.presentationml.tags+xml"/>
  <Override PartName="/ppt/tags/tag159.xml" ContentType="application/vnd.openxmlformats-officedocument.presentationml.tags+xml"/>
  <Override PartName="/ppt/tags/tag345.xml" ContentType="application/vnd.openxmlformats-officedocument.presentationml.tags+xml"/>
  <Override PartName="/ppt/tags/tag392.xml" ContentType="application/vnd.openxmlformats-officedocument.presentationml.tags+xml"/>
  <Override PartName="/ppt/tags/tag837.xml" ContentType="application/vnd.openxmlformats-officedocument.presentationml.tags+xml"/>
  <Override PartName="/ppt/tags/tag884.xml" ContentType="application/vnd.openxmlformats-officedocument.presentationml.tags+xml"/>
  <Override PartName="/ppt/tags/tag44.xml" ContentType="application/vnd.openxmlformats-officedocument.presentationml.tags+xml"/>
  <Override PartName="/ppt/tags/tag91.xml" ContentType="application/vnd.openxmlformats-officedocument.presentationml.tags+xml"/>
  <Override PartName="/ppt/tags/tag137.xml" ContentType="application/vnd.openxmlformats-officedocument.presentationml.tags+xml"/>
  <Override PartName="/ppt/tags/tag184.xml" ContentType="application/vnd.openxmlformats-officedocument.presentationml.tags+xml"/>
  <Override PartName="/ppt/tags/tag200.xml" ContentType="application/vnd.openxmlformats-officedocument.presentationml.tags+xml"/>
  <Override PartName="/ppt/tags/tag531.xml" ContentType="application/vnd.openxmlformats-officedocument.presentationml.tags+xml"/>
  <Override PartName="/ppt/tags/tag629.xml" ContentType="application/vnd.openxmlformats-officedocument.presentationml.tags+xml"/>
  <Override PartName="/ppt/tags/tag676.xml" ContentType="application/vnd.openxmlformats-officedocument.presentationml.tags+xml"/>
  <Override PartName="/ppt/tags/tag815.xml" ContentType="application/vnd.openxmlformats-officedocument.presentationml.tags+xml"/>
  <Override PartName="/ppt/tags/tag862.xml" ContentType="application/vnd.openxmlformats-officedocument.presentationml.tags+xml"/>
  <Override PartName="/ppt/tags/tag22.xml" ContentType="application/vnd.openxmlformats-officedocument.presentationml.tags+xml"/>
  <Override PartName="/ppt/tags/tag323.xml" ContentType="application/vnd.openxmlformats-officedocument.presentationml.tags+xml"/>
  <Override PartName="/ppt/tags/tag370.xml" ContentType="application/vnd.openxmlformats-officedocument.presentationml.tags+xml"/>
  <Override PartName="/ppt/tags/tag468.xml" ContentType="application/vnd.openxmlformats-officedocument.presentationml.tags+xml"/>
  <Override PartName="/ppt/tags/tag607.xml" ContentType="application/vnd.openxmlformats-officedocument.presentationml.tags+xml"/>
  <Override PartName="/ppt/tags/tag654.xml" ContentType="application/vnd.openxmlformats-officedocument.presentationml.tags+xml"/>
  <Override PartName="/ppt/tags/tag799.xml" ContentType="application/vnd.openxmlformats-officedocument.presentationml.tags+xml"/>
  <Override PartName="/ppt/tags/tag938.xml" ContentType="application/vnd.openxmlformats-officedocument.presentationml.tags+xml"/>
  <Override PartName="/ppt/tags/tag115.xml" ContentType="application/vnd.openxmlformats-officedocument.presentationml.tags+xml"/>
  <Override PartName="/ppt/tags/tag162.xml" ContentType="application/vnd.openxmlformats-officedocument.presentationml.tags+xml"/>
  <Override PartName="/ppt/tags/tag301.xml" ContentType="application/vnd.openxmlformats-officedocument.presentationml.tags+xml"/>
  <Override PartName="/ppt/tags/tag446.xml" ContentType="application/vnd.openxmlformats-officedocument.presentationml.tags+xml"/>
  <Override PartName="/ppt/tags/tag493.xml" ContentType="application/vnd.openxmlformats-officedocument.presentationml.tags+xml"/>
  <Override PartName="/ppt/tags/tag777.xml" ContentType="application/vnd.openxmlformats-officedocument.presentationml.tags+xml"/>
  <Override PartName="/ppt/tags/tag840.xml" ContentType="application/vnd.openxmlformats-officedocument.presentationml.tags+xml"/>
  <Override PartName="/ppt/tags/tag140.xml" ContentType="application/vnd.openxmlformats-officedocument.presentationml.tags+xml"/>
  <Override PartName="/ppt/tags/tag285.xml" ContentType="application/vnd.openxmlformats-officedocument.presentationml.tags+xml"/>
  <Override PartName="/ppt/tags/tag632.xml" ContentType="application/vnd.openxmlformats-officedocument.presentationml.tags+xml"/>
  <Override PartName="/ppt/tags/tag963.xml" ContentType="application/vnd.openxmlformats-officedocument.presentationml.tags+xml"/>
  <Override PartName="/ppt/tags/tag471.xml" ContentType="application/vnd.openxmlformats-officedocument.presentationml.tags+xml"/>
  <Override PartName="/ppt/tags/tag708.xml" ContentType="application/vnd.openxmlformats-officedocument.presentationml.tags+xml"/>
  <Override PartName="/ppt/tags/tag216.xml" ContentType="application/vnd.openxmlformats-officedocument.presentationml.tags+xml"/>
  <Override PartName="/ppt/tags/tag402.xml" ContentType="application/vnd.openxmlformats-officedocument.presentationml.tags+xml"/>
  <Override PartName="/ppt/tags/tag547.xml" ContentType="application/vnd.openxmlformats-officedocument.presentationml.tags+xml"/>
  <Override PartName="/ppt/tags/tag733.xml" ContentType="application/vnd.openxmlformats-officedocument.presentationml.tags+xml"/>
  <Override PartName="/ppt/tags/tag878.xml" ContentType="application/vnd.openxmlformats-officedocument.presentationml.tags+xml"/>
  <Override PartName="/ppt/tags/tag85.xml" ContentType="application/vnd.openxmlformats-officedocument.presentationml.tags+xml"/>
  <Override PartName="/ppt/tags/tag241.xml" ContentType="application/vnd.openxmlformats-officedocument.presentationml.tags+xml"/>
  <Override PartName="/ppt/tags/tag386.xml" ContentType="application/vnd.openxmlformats-officedocument.presentationml.tags+xml"/>
  <Override PartName="/ppt/tags/tag572.xml" ContentType="application/vnd.openxmlformats-officedocument.presentationml.tags+xml"/>
  <Override PartName="/ppt/tags/tag16.xml" ContentType="application/vnd.openxmlformats-officedocument.presentationml.tags+xml"/>
  <Override PartName="/ppt/tags/tag317.xml" ContentType="application/vnd.openxmlformats-officedocument.presentationml.tags+xml"/>
  <Override PartName="/ppt/tags/tag809.xml" ContentType="application/vnd.openxmlformats-officedocument.presentationml.tags+xml"/>
  <Override PartName="/ppt/tags/tag156.xml" ContentType="application/vnd.openxmlformats-officedocument.presentationml.tags+xml"/>
  <Override PartName="/ppt/tags/tag487.xml" ContentType="application/vnd.openxmlformats-officedocument.presentationml.tags+xml"/>
  <Override PartName="/ppt/tags/tag503.xml" ContentType="application/vnd.openxmlformats-officedocument.presentationml.tags+xml"/>
  <Override PartName="/ppt/tags/tag648.xml" ContentType="application/vnd.openxmlformats-officedocument.presentationml.tags+xml"/>
  <Override PartName="/ppt/tags/tag834.xml" ContentType="application/vnd.openxmlformats-officedocument.presentationml.tags+xml"/>
  <Override PartName="/ppt/tags/tag41.xml" ContentType="application/vnd.openxmlformats-officedocument.presentationml.tags+xml"/>
  <Override PartName="/ppt/tags/tag342.xml" ContentType="application/vnd.openxmlformats-officedocument.presentationml.tags+xml"/>
  <Override PartName="/ppt/tags/tag673.xml" ContentType="application/vnd.openxmlformats-officedocument.presentationml.tags+xml"/>
  <Override PartName="/ppt/tags/tag181.xml" ContentType="application/vnd.openxmlformats-officedocument.presentationml.tags+xml"/>
  <Override PartName="/ppt/tags/tag418.xml" ContentType="application/vnd.openxmlformats-officedocument.presentationml.tags+xml"/>
  <Override PartName="/ppt/tags/tag749.xml" ContentType="application/vnd.openxmlformats-officedocument.presentationml.tags+xml"/>
  <Override PartName="/ppt/tags/tag112.xml" ContentType="application/vnd.openxmlformats-officedocument.presentationml.tags+xml"/>
  <Override PartName="/ppt/tags/tag257.xml" ContentType="application/vnd.openxmlformats-officedocument.presentationml.tags+xml"/>
  <Override PartName="/ppt/tags/tag588.xml" ContentType="application/vnd.openxmlformats-officedocument.presentationml.tags+xml"/>
  <Override PartName="/ppt/tags/tag604.xml" ContentType="application/vnd.openxmlformats-officedocument.presentationml.tags+xml"/>
  <Override PartName="/ppt/tags/tag935.xml" ContentType="application/vnd.openxmlformats-officedocument.presentationml.tags+xml"/>
  <Override PartName="/ppt/theme/theme2.xml" ContentType="application/vnd.openxmlformats-officedocument.theme+xml"/>
  <Override PartName="/ppt/tags/tag443.xml" ContentType="application/vnd.openxmlformats-officedocument.presentationml.tags+xml"/>
  <Override PartName="/ppt/tags/tag774.xml" ContentType="application/vnd.openxmlformats-officedocument.presentationml.tags+xml"/>
  <Override PartName="/ppt/tags/tag960.xml" ContentType="application/vnd.openxmlformats-officedocument.presentationml.tags+xml"/>
  <Override PartName="/ppt/tags/tag282.xml" ContentType="application/vnd.openxmlformats-officedocument.presentationml.tags+xml"/>
  <Override PartName="/ppt/tags/tag519.xml" ContentType="application/vnd.openxmlformats-officedocument.presentationml.tags+xml"/>
  <Override PartName="/ppt/tags/tag705.xml" ContentType="application/vnd.openxmlformats-officedocument.presentationml.tags+xml"/>
  <Override PartName="/ppt/tags/tag57.xml" ContentType="application/vnd.openxmlformats-officedocument.presentationml.tags+xml"/>
  <Override PartName="/ppt/tags/tag213.xml" ContentType="application/vnd.openxmlformats-officedocument.presentationml.tags+xml"/>
  <Override PartName="/ppt/tags/tag358.xml" ContentType="application/vnd.openxmlformats-officedocument.presentationml.tags+xml"/>
  <Override PartName="/ppt/tags/tag544.xml" ContentType="application/vnd.openxmlformats-officedocument.presentationml.tags+xml"/>
  <Override PartName="/ppt/tags/tag689.xml" ContentType="application/vnd.openxmlformats-officedocument.presentationml.tags+xml"/>
  <Override PartName="/ppt/tags/tag875.xml" ContentType="application/vnd.openxmlformats-officedocument.presentationml.tags+xml"/>
  <Override PartName="/ppt/tags/tag82.xml" ContentType="application/vnd.openxmlformats-officedocument.presentationml.tags+xml"/>
  <Override PartName="/ppt/tags/tag197.xml" ContentType="application/vnd.openxmlformats-officedocument.presentationml.tags+xml"/>
  <Override PartName="/ppt/tags/tag383.xml" ContentType="application/vnd.openxmlformats-officedocument.presentationml.tags+xml"/>
  <Override PartName="/ppt/tags/tag730.xml" ContentType="application/vnd.openxmlformats-officedocument.presentationml.tags+xml"/>
  <Override PartName="/ppt/tags/tag128.xml" ContentType="application/vnd.openxmlformats-officedocument.presentationml.tags+xml"/>
  <Override PartName="/ppt/tags/tag459.xml" ContentType="application/vnd.openxmlformats-officedocument.presentationml.tags+xml"/>
  <Override PartName="/ppt/tags/tag806.xml" ContentType="application/vnd.openxmlformats-officedocument.presentationml.tags+xml"/>
  <Override PartName="/ppt/tags/tag13.xml" ContentType="application/vnd.openxmlformats-officedocument.presentationml.tags+xml"/>
  <Override PartName="/ppt/tags/tag298.xml" ContentType="application/vnd.openxmlformats-officedocument.presentationml.tags+xml"/>
  <Override PartName="/ppt/tags/tag314.xml" ContentType="application/vnd.openxmlformats-officedocument.presentationml.tags+xml"/>
  <Override PartName="/ppt/tags/tag500.xml" ContentType="application/vnd.openxmlformats-officedocument.presentationml.tags+xml"/>
  <Override PartName="/ppt/tags/tag645.xml" ContentType="application/vnd.openxmlformats-officedocument.presentationml.tags+xml"/>
  <Override PartName="/ppt/tags/tag831.xml" ContentType="application/vnd.openxmlformats-officedocument.presentationml.tags+xml"/>
  <Override PartName="/ppt/tags/tag976.xml" ContentType="application/vnd.openxmlformats-officedocument.presentationml.tags+xml"/>
  <Override PartName="/ppt/tags/tag153.xml" ContentType="application/vnd.openxmlformats-officedocument.presentationml.tags+xml"/>
  <Override PartName="/ppt/tags/tag484.xml" ContentType="application/vnd.openxmlformats-officedocument.presentationml.tags+xml"/>
  <Override PartName="/ppt/tags/tag670.xml" ContentType="application/vnd.openxmlformats-officedocument.presentationml.tags+xml"/>
  <Override PartName="/ppt/tags/tag229.xml" ContentType="application/vnd.openxmlformats-officedocument.presentationml.tags+xml"/>
  <Override PartName="/ppt/tags/tag415.xml" ContentType="application/vnd.openxmlformats-officedocument.presentationml.tags+xml"/>
  <Override PartName="/ppt/tags/tag907.xml" ContentType="application/vnd.openxmlformats-officedocument.presentationml.tags+xml"/>
  <Override PartName="/ppt/tags/tag98.xml" ContentType="application/vnd.openxmlformats-officedocument.presentationml.tags+xml"/>
  <Override PartName="/ppt/tags/tag254.xml" ContentType="application/vnd.openxmlformats-officedocument.presentationml.tags+xml"/>
  <Override PartName="/ppt/tags/tag399.xml" ContentType="application/vnd.openxmlformats-officedocument.presentationml.tags+xml"/>
  <Override PartName="/ppt/tags/tag601.xml" ContentType="application/vnd.openxmlformats-officedocument.presentationml.tags+xml"/>
  <Override PartName="/ppt/tags/tag746.xml" ContentType="application/vnd.openxmlformats-officedocument.presentationml.tags+xml"/>
  <Override PartName="/ppt/tags/tag932.xml" ContentType="application/vnd.openxmlformats-officedocument.presentationml.tags+xml"/>
  <Override PartName="/ppt/tags/tag440.xml" ContentType="application/vnd.openxmlformats-officedocument.presentationml.tags+xml"/>
  <Override PartName="/ppt/tags/tag585.xml" ContentType="application/vnd.openxmlformats-officedocument.presentationml.tags+xml"/>
  <Override PartName="/ppt/tags/tag771.xml" ContentType="application/vnd.openxmlformats-officedocument.presentationml.tags+xml"/>
  <Override PartName="/ppt/tags/tag29.xml" ContentType="application/vnd.openxmlformats-officedocument.presentationml.tags+xml"/>
  <Override PartName="/ppt/tags/tag516.xml" ContentType="application/vnd.openxmlformats-officedocument.presentationml.tags+xml"/>
  <Override PartName="/ppt/tags/tag847.xml" ContentType="application/vnd.openxmlformats-officedocument.presentationml.tags+xml"/>
  <Override PartName="/ppt/tags/tag54.xml" ContentType="application/vnd.openxmlformats-officedocument.presentationml.tags+xml"/>
  <Override PartName="/ppt/tags/tag169.xml" ContentType="application/vnd.openxmlformats-officedocument.presentationml.tags+xml"/>
  <Override PartName="/ppt/tags/tag210.xml" ContentType="application/vnd.openxmlformats-officedocument.presentationml.tags+xml"/>
  <Override PartName="/ppt/tags/tag355.xml" ContentType="application/vnd.openxmlformats-officedocument.presentationml.tags+xml"/>
  <Override PartName="/ppt/tags/tag686.xml" ContentType="application/vnd.openxmlformats-officedocument.presentationml.tags+xml"/>
  <Override PartName="/ppt/tags/tag702.xml" ContentType="application/vnd.openxmlformats-officedocument.presentationml.tags+xml"/>
  <Override PartName="/ppt/tags/tag194.xml" ContentType="application/vnd.openxmlformats-officedocument.presentationml.tags+xml"/>
  <Override PartName="/ppt/tags/tag541.xml" ContentType="application/vnd.openxmlformats-officedocument.presentationml.tags+xml"/>
  <Override PartName="/ppt/tags/tag872.xml" ContentType="application/vnd.openxmlformats-officedocument.presentationml.tags+xml"/>
  <Override PartName="/ppt/tags/tag380.xml" ContentType="application/vnd.openxmlformats-officedocument.presentationml.tags+xml"/>
  <Override PartName="/ppt/tags/tag617.xml" ContentType="application/vnd.openxmlformats-officedocument.presentationml.tags+xml"/>
  <Override PartName="/ppt/tags/tag803.xml" ContentType="application/vnd.openxmlformats-officedocument.presentationml.tags+xml"/>
  <Override PartName="/ppt/tags/tag948.xml" ContentType="application/vnd.openxmlformats-officedocument.presentationml.tags+xml"/>
  <Override PartName="/ppt/slideLayouts/slideLayout9.xml" ContentType="application/vnd.openxmlformats-officedocument.presentationml.slideLayout+xml"/>
  <Override PartName="/ppt/tags/tag10.xml" ContentType="application/vnd.openxmlformats-officedocument.presentationml.tags+xml"/>
  <Override PartName="/ppt/tags/tag125.xml" ContentType="application/vnd.openxmlformats-officedocument.presentationml.tags+xml"/>
  <Override PartName="/ppt/tags/tag311.xml" ContentType="application/vnd.openxmlformats-officedocument.presentationml.tags+xml"/>
  <Override PartName="/ppt/tags/tag456.xml" ContentType="application/vnd.openxmlformats-officedocument.presentationml.tags+xml"/>
  <Override PartName="/ppt/tags/tag642.xml" ContentType="application/vnd.openxmlformats-officedocument.presentationml.tags+xml"/>
  <Override PartName="/ppt/tags/tag787.xml" ContentType="application/vnd.openxmlformats-officedocument.presentationml.tags+xml"/>
  <Override PartName="/ppt/tags/tag150.xml" ContentType="application/vnd.openxmlformats-officedocument.presentationml.tags+xml"/>
  <Override PartName="/ppt/tags/tag295.xml" ContentType="application/vnd.openxmlformats-officedocument.presentationml.tags+xml"/>
  <Override PartName="/ppt/tags/tag481.xml" ContentType="application/vnd.openxmlformats-officedocument.presentationml.tags+xml"/>
  <Override PartName="/ppt/tags/tag973.xml" ContentType="application/vnd.openxmlformats-officedocument.presentationml.tags+xml"/>
  <Override PartName="/ppt/tags/tag226.xml" ContentType="application/vnd.openxmlformats-officedocument.presentationml.tags+xml"/>
  <Override PartName="/ppt/tags/tag718.xml" ContentType="application/vnd.openxmlformats-officedocument.presentationml.tags+xml"/>
  <Override PartName="/ppt/tags/tag904.xml" ContentType="application/vnd.openxmlformats-officedocument.presentationml.tags+xml"/>
  <Override PartName="/ppt/tags/tag412.xml" ContentType="application/vnd.openxmlformats-officedocument.presentationml.tags+xml"/>
  <Override PartName="/ppt/tags/tag557.xml" ContentType="application/vnd.openxmlformats-officedocument.presentationml.tags+xml"/>
  <Override PartName="/ppt/tags/tag743.xml" ContentType="application/vnd.openxmlformats-officedocument.presentationml.tags+xml"/>
  <Override PartName="/ppt/tags/tag888.xml" ContentType="application/vnd.openxmlformats-officedocument.presentationml.tags+xml"/>
  <Override PartName="/ppt/tags/tag95.xml" ContentType="application/vnd.openxmlformats-officedocument.presentationml.tags+xml"/>
  <Override PartName="/ppt/tags/tag251.xml" ContentType="application/vnd.openxmlformats-officedocument.presentationml.tags+xml"/>
  <Override PartName="/ppt/tags/tag396.xml" ContentType="application/vnd.openxmlformats-officedocument.presentationml.tags+xml"/>
  <Override PartName="/ppt/tags/tag582.xml" ContentType="application/vnd.openxmlformats-officedocument.presentationml.tags+xml"/>
  <Override PartName="/ppt/tags/tag819.xml" ContentType="application/vnd.openxmlformats-officedocument.presentationml.tags+xml"/>
  <Override PartName="/ppt/tags/tag26.xml" ContentType="application/vnd.openxmlformats-officedocument.presentationml.tags+xml"/>
  <Override PartName="/ppt/tags/tag327.xml" ContentType="application/vnd.openxmlformats-officedocument.presentationml.tags+xml"/>
  <Override PartName="/ppt/tags/tag658.xml" ContentType="application/vnd.openxmlformats-officedocument.presentationml.tags+xml"/>
  <Override PartName="/ppt/tags/tag166.xml" ContentType="application/vnd.openxmlformats-officedocument.presentationml.tags+xml"/>
  <Override PartName="/ppt/tags/tag497.xml" ContentType="application/vnd.openxmlformats-officedocument.presentationml.tags+xml"/>
  <Override PartName="/ppt/tags/tag513.xml" ContentType="application/vnd.openxmlformats-officedocument.presentationml.tags+xml"/>
  <Override PartName="/ppt/tags/tag844.xml" ContentType="application/vnd.openxmlformats-officedocument.presentationml.tags+xml"/>
  <Override PartName="/ppt/tags/tag51.xml" ContentType="application/vnd.openxmlformats-officedocument.presentationml.tags+xml"/>
  <Override PartName="/ppt/tags/tag352.xml" ContentType="application/vnd.openxmlformats-officedocument.presentationml.tags+xml"/>
  <Override PartName="/ppt/tags/tag683.xml" ContentType="application/vnd.openxmlformats-officedocument.presentationml.tags+xml"/>
  <Override PartName="/ppt/tags/tag191.xml" ContentType="application/vnd.openxmlformats-officedocument.presentationml.tags+xml"/>
  <Override PartName="/ppt/tags/tag428.xml" ContentType="application/vnd.openxmlformats-officedocument.presentationml.tags+xml"/>
  <Override PartName="/ppt/tags/tag614.xml" ContentType="application/vnd.openxmlformats-officedocument.presentationml.tags+xml"/>
  <Override PartName="/ppt/tags/tag759.xml" ContentType="application/vnd.openxmlformats-officedocument.presentationml.tags+xml"/>
  <Override PartName="/ppt/tags/tag945.xml" ContentType="application/vnd.openxmlformats-officedocument.presentationml.tags+xml"/>
  <Override PartName="/ppt/tags/tag122.xml" ContentType="application/vnd.openxmlformats-officedocument.presentationml.tags+xml"/>
  <Override PartName="/ppt/tags/tag267.xml" ContentType="application/vnd.openxmlformats-officedocument.presentationml.tags+xml"/>
  <Override PartName="/ppt/tags/tag453.xml" ContentType="application/vnd.openxmlformats-officedocument.presentationml.tags+xml"/>
  <Override PartName="/ppt/tags/tag598.xml" ContentType="application/vnd.openxmlformats-officedocument.presentationml.tags+xml"/>
  <Override PartName="/ppt/tags/tag784.xml" ContentType="application/vnd.openxmlformats-officedocument.presentationml.tags+xml"/>
  <Override PartName="/ppt/tags/tag800.xml" ContentType="application/vnd.openxmlformats-officedocument.presentationml.tags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tags/tag292.xml" ContentType="application/vnd.openxmlformats-officedocument.presentationml.tags+xml"/>
  <Override PartName="/ppt/tags/tag529.xml" ContentType="application/vnd.openxmlformats-officedocument.presentationml.tags+xml"/>
  <Override PartName="/ppt/tags/tag970.xml" ContentType="application/vnd.openxmlformats-officedocument.presentationml.tags+xml"/>
  <Override PartName="/ppt/tags/tag368.xml" ContentType="application/vnd.openxmlformats-officedocument.presentationml.tags+xml"/>
  <Override PartName="/ppt/tags/tag715.xml" ContentType="application/vnd.openxmlformats-officedocument.presentationml.tags+xml"/>
  <Override PartName="/ppt/tags/tag67.xml" ContentType="application/vnd.openxmlformats-officedocument.presentationml.tags+xml"/>
  <Override PartName="/ppt/tags/tag223.xml" ContentType="application/vnd.openxmlformats-officedocument.presentationml.tags+xml"/>
  <Override PartName="/ppt/tags/tag554.xml" ContentType="application/vnd.openxmlformats-officedocument.presentationml.tags+xml"/>
  <Override PartName="/ppt/tags/tag699.xml" ContentType="application/vnd.openxmlformats-officedocument.presentationml.tags+xml"/>
  <Override PartName="/ppt/tags/tag885.xml" ContentType="application/vnd.openxmlformats-officedocument.presentationml.tags+xml"/>
  <Override PartName="/ppt/tags/tag901.xml" ContentType="application/vnd.openxmlformats-officedocument.presentationml.tags+xml"/>
  <Override PartName="/ppt/tags/tag92.xml" ContentType="application/vnd.openxmlformats-officedocument.presentationml.tags+xml"/>
  <Override PartName="/ppt/tags/tag393.xml" ContentType="application/vnd.openxmlformats-officedocument.presentationml.tags+xml"/>
  <Override PartName="/ppt/tags/tag740.xml" ContentType="application/vnd.openxmlformats-officedocument.presentationml.tags+xml"/>
  <Override PartName="/ppt/tags/tag138.xml" ContentType="application/vnd.openxmlformats-officedocument.presentationml.tags+xml"/>
  <Override PartName="/ppt/tags/tag324.xml" ContentType="application/vnd.openxmlformats-officedocument.presentationml.tags+xml"/>
  <Override PartName="/ppt/tags/tag469.xml" ContentType="application/vnd.openxmlformats-officedocument.presentationml.tags+xml"/>
  <Override PartName="/ppt/tags/tag816.xml" ContentType="application/vnd.openxmlformats-officedocument.presentationml.tags+xml"/>
  <Override PartName="/ppt/tags/tag23.xml" ContentType="application/vnd.openxmlformats-officedocument.presentationml.tags+xml"/>
  <Override PartName="/ppt/tags/tag163.xml" ContentType="application/vnd.openxmlformats-officedocument.presentationml.tags+xml"/>
  <Override PartName="/ppt/tags/tag510.xml" ContentType="application/vnd.openxmlformats-officedocument.presentationml.tags+xml"/>
  <Override PartName="/ppt/tags/tag655.xml" ContentType="application/vnd.openxmlformats-officedocument.presentationml.tags+xml"/>
  <Override PartName="/ppt/tags/tag841.xml" ContentType="application/vnd.openxmlformats-officedocument.presentationml.tags+xml"/>
  <Override PartName="/ppt/tags/tag9.xml" ContentType="application/vnd.openxmlformats-officedocument.presentationml.tags+xml"/>
  <Override PartName="/ppt/tags/tag494.xml" ContentType="application/vnd.openxmlformats-officedocument.presentationml.tags+xml"/>
  <Override PartName="/ppt/tags/tag680.xml" ContentType="application/vnd.openxmlformats-officedocument.presentationml.tags+xml"/>
  <Override PartName="/ppt/tags/tag917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76" r:id="rId2"/>
    <p:sldId id="277" r:id="rId3"/>
    <p:sldId id="278" r:id="rId4"/>
    <p:sldId id="279" r:id="rId5"/>
    <p:sldId id="28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0906" autoAdjust="0"/>
  </p:normalViewPr>
  <p:slideViewPr>
    <p:cSldViewPr>
      <p:cViewPr varScale="1">
        <p:scale>
          <a:sx n="59" d="100"/>
          <a:sy n="59" d="100"/>
        </p:scale>
        <p:origin x="-177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E5BF64-35DA-441E-BCAB-A7DEE414DF17}" type="datetimeFigureOut">
              <a:rPr lang="en-US" smtClean="0"/>
              <a:pPr/>
              <a:t>7/30/2018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AEC7FB-C368-479A-8B66-2BF8F89C2F8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DFAD5-8DE1-48F3-9278-07B493AF043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3BFC6-2293-479B-8FE3-A0B5E7AD2D4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0349D-F8B6-4E7C-9C01-542909F74B0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30E2A-DBA6-44CB-8ECE-F0297D88BE8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A1D5-A122-4745-AD4C-3431F3FC241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2993B-3224-42DB-9FEC-B9427528F45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E7F61-8872-4296-BBA6-A1400E41EF9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5104A-F95B-47B8-B003-80AEB98AE1D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E359B-9F27-4981-977A-2E13AAA1C94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7D4A4-71CA-4B68-B416-8CC03EF5299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E0258-EEBF-42EE-9E93-F305A9C9A50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F5F8BE-CDD6-41E6-A33D-F7FE93A8106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33" Type="http://schemas.openxmlformats.org/officeDocument/2006/relationships/tags" Target="../tags/tag133.xml"/><Relationship Id="rId138" Type="http://schemas.openxmlformats.org/officeDocument/2006/relationships/tags" Target="../tags/tag138.xml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28" Type="http://schemas.openxmlformats.org/officeDocument/2006/relationships/tags" Target="../tags/tag128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18" Type="http://schemas.openxmlformats.org/officeDocument/2006/relationships/tags" Target="../tags/tag118.xml"/><Relationship Id="rId134" Type="http://schemas.openxmlformats.org/officeDocument/2006/relationships/tags" Target="../tags/tag134.xml"/><Relationship Id="rId139" Type="http://schemas.openxmlformats.org/officeDocument/2006/relationships/tags" Target="../tags/tag139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116" Type="http://schemas.openxmlformats.org/officeDocument/2006/relationships/tags" Target="../tags/tag116.xml"/><Relationship Id="rId124" Type="http://schemas.openxmlformats.org/officeDocument/2006/relationships/tags" Target="../tags/tag124.xml"/><Relationship Id="rId129" Type="http://schemas.openxmlformats.org/officeDocument/2006/relationships/tags" Target="../tags/tag129.xml"/><Relationship Id="rId137" Type="http://schemas.openxmlformats.org/officeDocument/2006/relationships/tags" Target="../tags/tag13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11" Type="http://schemas.openxmlformats.org/officeDocument/2006/relationships/tags" Target="../tags/tag111.xml"/><Relationship Id="rId132" Type="http://schemas.openxmlformats.org/officeDocument/2006/relationships/tags" Target="../tags/tag132.xml"/><Relationship Id="rId140" Type="http://schemas.openxmlformats.org/officeDocument/2006/relationships/tags" Target="../tags/tag140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127" Type="http://schemas.openxmlformats.org/officeDocument/2006/relationships/tags" Target="../tags/tag12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130" Type="http://schemas.openxmlformats.org/officeDocument/2006/relationships/tags" Target="../tags/tag130.xml"/><Relationship Id="rId135" Type="http://schemas.openxmlformats.org/officeDocument/2006/relationships/tags" Target="../tags/tag135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125" Type="http://schemas.openxmlformats.org/officeDocument/2006/relationships/tags" Target="../tags/tag125.xml"/><Relationship Id="rId141" Type="http://schemas.openxmlformats.org/officeDocument/2006/relationships/slideLayout" Target="../slideLayouts/slideLayout1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131" Type="http://schemas.openxmlformats.org/officeDocument/2006/relationships/tags" Target="../tags/tag131.xml"/><Relationship Id="rId136" Type="http://schemas.openxmlformats.org/officeDocument/2006/relationships/tags" Target="../tags/tag136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26" Type="http://schemas.openxmlformats.org/officeDocument/2006/relationships/tags" Target="../tags/tag126.xm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tags" Target="../tags/tag166.xml"/><Relationship Id="rId117" Type="http://schemas.openxmlformats.org/officeDocument/2006/relationships/tags" Target="../tags/tag257.xml"/><Relationship Id="rId21" Type="http://schemas.openxmlformats.org/officeDocument/2006/relationships/tags" Target="../tags/tag161.xml"/><Relationship Id="rId42" Type="http://schemas.openxmlformats.org/officeDocument/2006/relationships/tags" Target="../tags/tag182.xml"/><Relationship Id="rId47" Type="http://schemas.openxmlformats.org/officeDocument/2006/relationships/tags" Target="../tags/tag187.xml"/><Relationship Id="rId63" Type="http://schemas.openxmlformats.org/officeDocument/2006/relationships/tags" Target="../tags/tag203.xml"/><Relationship Id="rId68" Type="http://schemas.openxmlformats.org/officeDocument/2006/relationships/tags" Target="../tags/tag208.xml"/><Relationship Id="rId84" Type="http://schemas.openxmlformats.org/officeDocument/2006/relationships/tags" Target="../tags/tag224.xml"/><Relationship Id="rId89" Type="http://schemas.openxmlformats.org/officeDocument/2006/relationships/tags" Target="../tags/tag229.xml"/><Relationship Id="rId112" Type="http://schemas.openxmlformats.org/officeDocument/2006/relationships/tags" Target="../tags/tag252.xml"/><Relationship Id="rId133" Type="http://schemas.openxmlformats.org/officeDocument/2006/relationships/tags" Target="../tags/tag273.xml"/><Relationship Id="rId138" Type="http://schemas.openxmlformats.org/officeDocument/2006/relationships/tags" Target="../tags/tag278.xml"/><Relationship Id="rId16" Type="http://schemas.openxmlformats.org/officeDocument/2006/relationships/tags" Target="../tags/tag156.xml"/><Relationship Id="rId107" Type="http://schemas.openxmlformats.org/officeDocument/2006/relationships/tags" Target="../tags/tag247.xml"/><Relationship Id="rId11" Type="http://schemas.openxmlformats.org/officeDocument/2006/relationships/tags" Target="../tags/tag151.xml"/><Relationship Id="rId32" Type="http://schemas.openxmlformats.org/officeDocument/2006/relationships/tags" Target="../tags/tag172.xml"/><Relationship Id="rId37" Type="http://schemas.openxmlformats.org/officeDocument/2006/relationships/tags" Target="../tags/tag177.xml"/><Relationship Id="rId53" Type="http://schemas.openxmlformats.org/officeDocument/2006/relationships/tags" Target="../tags/tag193.xml"/><Relationship Id="rId58" Type="http://schemas.openxmlformats.org/officeDocument/2006/relationships/tags" Target="../tags/tag198.xml"/><Relationship Id="rId74" Type="http://schemas.openxmlformats.org/officeDocument/2006/relationships/tags" Target="../tags/tag214.xml"/><Relationship Id="rId79" Type="http://schemas.openxmlformats.org/officeDocument/2006/relationships/tags" Target="../tags/tag219.xml"/><Relationship Id="rId102" Type="http://schemas.openxmlformats.org/officeDocument/2006/relationships/tags" Target="../tags/tag242.xml"/><Relationship Id="rId123" Type="http://schemas.openxmlformats.org/officeDocument/2006/relationships/tags" Target="../tags/tag263.xml"/><Relationship Id="rId128" Type="http://schemas.openxmlformats.org/officeDocument/2006/relationships/tags" Target="../tags/tag268.xml"/><Relationship Id="rId5" Type="http://schemas.openxmlformats.org/officeDocument/2006/relationships/tags" Target="../tags/tag145.xml"/><Relationship Id="rId90" Type="http://schemas.openxmlformats.org/officeDocument/2006/relationships/tags" Target="../tags/tag230.xml"/><Relationship Id="rId95" Type="http://schemas.openxmlformats.org/officeDocument/2006/relationships/tags" Target="../tags/tag235.xml"/><Relationship Id="rId22" Type="http://schemas.openxmlformats.org/officeDocument/2006/relationships/tags" Target="../tags/tag162.xml"/><Relationship Id="rId27" Type="http://schemas.openxmlformats.org/officeDocument/2006/relationships/tags" Target="../tags/tag167.xml"/><Relationship Id="rId43" Type="http://schemas.openxmlformats.org/officeDocument/2006/relationships/tags" Target="../tags/tag183.xml"/><Relationship Id="rId48" Type="http://schemas.openxmlformats.org/officeDocument/2006/relationships/tags" Target="../tags/tag188.xml"/><Relationship Id="rId64" Type="http://schemas.openxmlformats.org/officeDocument/2006/relationships/tags" Target="../tags/tag204.xml"/><Relationship Id="rId69" Type="http://schemas.openxmlformats.org/officeDocument/2006/relationships/tags" Target="../tags/tag209.xml"/><Relationship Id="rId113" Type="http://schemas.openxmlformats.org/officeDocument/2006/relationships/tags" Target="../tags/tag253.xml"/><Relationship Id="rId118" Type="http://schemas.openxmlformats.org/officeDocument/2006/relationships/tags" Target="../tags/tag258.xml"/><Relationship Id="rId134" Type="http://schemas.openxmlformats.org/officeDocument/2006/relationships/tags" Target="../tags/tag274.xml"/><Relationship Id="rId139" Type="http://schemas.openxmlformats.org/officeDocument/2006/relationships/slideLayout" Target="../slideLayouts/slideLayout1.xml"/><Relationship Id="rId8" Type="http://schemas.openxmlformats.org/officeDocument/2006/relationships/tags" Target="../tags/tag148.xml"/><Relationship Id="rId51" Type="http://schemas.openxmlformats.org/officeDocument/2006/relationships/tags" Target="../tags/tag191.xml"/><Relationship Id="rId72" Type="http://schemas.openxmlformats.org/officeDocument/2006/relationships/tags" Target="../tags/tag212.xml"/><Relationship Id="rId80" Type="http://schemas.openxmlformats.org/officeDocument/2006/relationships/tags" Target="../tags/tag220.xml"/><Relationship Id="rId85" Type="http://schemas.openxmlformats.org/officeDocument/2006/relationships/tags" Target="../tags/tag225.xml"/><Relationship Id="rId93" Type="http://schemas.openxmlformats.org/officeDocument/2006/relationships/tags" Target="../tags/tag233.xml"/><Relationship Id="rId98" Type="http://schemas.openxmlformats.org/officeDocument/2006/relationships/tags" Target="../tags/tag238.xml"/><Relationship Id="rId121" Type="http://schemas.openxmlformats.org/officeDocument/2006/relationships/tags" Target="../tags/tag261.xml"/><Relationship Id="rId3" Type="http://schemas.openxmlformats.org/officeDocument/2006/relationships/tags" Target="../tags/tag143.xml"/><Relationship Id="rId12" Type="http://schemas.openxmlformats.org/officeDocument/2006/relationships/tags" Target="../tags/tag152.xml"/><Relationship Id="rId17" Type="http://schemas.openxmlformats.org/officeDocument/2006/relationships/tags" Target="../tags/tag157.xml"/><Relationship Id="rId25" Type="http://schemas.openxmlformats.org/officeDocument/2006/relationships/tags" Target="../tags/tag165.xml"/><Relationship Id="rId33" Type="http://schemas.openxmlformats.org/officeDocument/2006/relationships/tags" Target="../tags/tag173.xml"/><Relationship Id="rId38" Type="http://schemas.openxmlformats.org/officeDocument/2006/relationships/tags" Target="../tags/tag178.xml"/><Relationship Id="rId46" Type="http://schemas.openxmlformats.org/officeDocument/2006/relationships/tags" Target="../tags/tag186.xml"/><Relationship Id="rId59" Type="http://schemas.openxmlformats.org/officeDocument/2006/relationships/tags" Target="../tags/tag199.xml"/><Relationship Id="rId67" Type="http://schemas.openxmlformats.org/officeDocument/2006/relationships/tags" Target="../tags/tag207.xml"/><Relationship Id="rId103" Type="http://schemas.openxmlformats.org/officeDocument/2006/relationships/tags" Target="../tags/tag243.xml"/><Relationship Id="rId108" Type="http://schemas.openxmlformats.org/officeDocument/2006/relationships/tags" Target="../tags/tag248.xml"/><Relationship Id="rId116" Type="http://schemas.openxmlformats.org/officeDocument/2006/relationships/tags" Target="../tags/tag256.xml"/><Relationship Id="rId124" Type="http://schemas.openxmlformats.org/officeDocument/2006/relationships/tags" Target="../tags/tag264.xml"/><Relationship Id="rId129" Type="http://schemas.openxmlformats.org/officeDocument/2006/relationships/tags" Target="../tags/tag269.xml"/><Relationship Id="rId137" Type="http://schemas.openxmlformats.org/officeDocument/2006/relationships/tags" Target="../tags/tag277.xml"/><Relationship Id="rId20" Type="http://schemas.openxmlformats.org/officeDocument/2006/relationships/tags" Target="../tags/tag160.xml"/><Relationship Id="rId41" Type="http://schemas.openxmlformats.org/officeDocument/2006/relationships/tags" Target="../tags/tag181.xml"/><Relationship Id="rId54" Type="http://schemas.openxmlformats.org/officeDocument/2006/relationships/tags" Target="../tags/tag194.xml"/><Relationship Id="rId62" Type="http://schemas.openxmlformats.org/officeDocument/2006/relationships/tags" Target="../tags/tag202.xml"/><Relationship Id="rId70" Type="http://schemas.openxmlformats.org/officeDocument/2006/relationships/tags" Target="../tags/tag210.xml"/><Relationship Id="rId75" Type="http://schemas.openxmlformats.org/officeDocument/2006/relationships/tags" Target="../tags/tag215.xml"/><Relationship Id="rId83" Type="http://schemas.openxmlformats.org/officeDocument/2006/relationships/tags" Target="../tags/tag223.xml"/><Relationship Id="rId88" Type="http://schemas.openxmlformats.org/officeDocument/2006/relationships/tags" Target="../tags/tag228.xml"/><Relationship Id="rId91" Type="http://schemas.openxmlformats.org/officeDocument/2006/relationships/tags" Target="../tags/tag231.xml"/><Relationship Id="rId96" Type="http://schemas.openxmlformats.org/officeDocument/2006/relationships/tags" Target="../tags/tag236.xml"/><Relationship Id="rId111" Type="http://schemas.openxmlformats.org/officeDocument/2006/relationships/tags" Target="../tags/tag251.xml"/><Relationship Id="rId132" Type="http://schemas.openxmlformats.org/officeDocument/2006/relationships/tags" Target="../tags/tag272.xml"/><Relationship Id="rId1" Type="http://schemas.openxmlformats.org/officeDocument/2006/relationships/tags" Target="../tags/tag141.xml"/><Relationship Id="rId6" Type="http://schemas.openxmlformats.org/officeDocument/2006/relationships/tags" Target="../tags/tag146.xml"/><Relationship Id="rId15" Type="http://schemas.openxmlformats.org/officeDocument/2006/relationships/tags" Target="../tags/tag155.xml"/><Relationship Id="rId23" Type="http://schemas.openxmlformats.org/officeDocument/2006/relationships/tags" Target="../tags/tag163.xml"/><Relationship Id="rId28" Type="http://schemas.openxmlformats.org/officeDocument/2006/relationships/tags" Target="../tags/tag168.xml"/><Relationship Id="rId36" Type="http://schemas.openxmlformats.org/officeDocument/2006/relationships/tags" Target="../tags/tag176.xml"/><Relationship Id="rId49" Type="http://schemas.openxmlformats.org/officeDocument/2006/relationships/tags" Target="../tags/tag189.xml"/><Relationship Id="rId57" Type="http://schemas.openxmlformats.org/officeDocument/2006/relationships/tags" Target="../tags/tag197.xml"/><Relationship Id="rId106" Type="http://schemas.openxmlformats.org/officeDocument/2006/relationships/tags" Target="../tags/tag246.xml"/><Relationship Id="rId114" Type="http://schemas.openxmlformats.org/officeDocument/2006/relationships/tags" Target="../tags/tag254.xml"/><Relationship Id="rId119" Type="http://schemas.openxmlformats.org/officeDocument/2006/relationships/tags" Target="../tags/tag259.xml"/><Relationship Id="rId127" Type="http://schemas.openxmlformats.org/officeDocument/2006/relationships/tags" Target="../tags/tag267.xml"/><Relationship Id="rId10" Type="http://schemas.openxmlformats.org/officeDocument/2006/relationships/tags" Target="../tags/tag150.xml"/><Relationship Id="rId31" Type="http://schemas.openxmlformats.org/officeDocument/2006/relationships/tags" Target="../tags/tag171.xml"/><Relationship Id="rId44" Type="http://schemas.openxmlformats.org/officeDocument/2006/relationships/tags" Target="../tags/tag184.xml"/><Relationship Id="rId52" Type="http://schemas.openxmlformats.org/officeDocument/2006/relationships/tags" Target="../tags/tag192.xml"/><Relationship Id="rId60" Type="http://schemas.openxmlformats.org/officeDocument/2006/relationships/tags" Target="../tags/tag200.xml"/><Relationship Id="rId65" Type="http://schemas.openxmlformats.org/officeDocument/2006/relationships/tags" Target="../tags/tag205.xml"/><Relationship Id="rId73" Type="http://schemas.openxmlformats.org/officeDocument/2006/relationships/tags" Target="../tags/tag213.xml"/><Relationship Id="rId78" Type="http://schemas.openxmlformats.org/officeDocument/2006/relationships/tags" Target="../tags/tag218.xml"/><Relationship Id="rId81" Type="http://schemas.openxmlformats.org/officeDocument/2006/relationships/tags" Target="../tags/tag221.xml"/><Relationship Id="rId86" Type="http://schemas.openxmlformats.org/officeDocument/2006/relationships/tags" Target="../tags/tag226.xml"/><Relationship Id="rId94" Type="http://schemas.openxmlformats.org/officeDocument/2006/relationships/tags" Target="../tags/tag234.xml"/><Relationship Id="rId99" Type="http://schemas.openxmlformats.org/officeDocument/2006/relationships/tags" Target="../tags/tag239.xml"/><Relationship Id="rId101" Type="http://schemas.openxmlformats.org/officeDocument/2006/relationships/tags" Target="../tags/tag241.xml"/><Relationship Id="rId122" Type="http://schemas.openxmlformats.org/officeDocument/2006/relationships/tags" Target="../tags/tag262.xml"/><Relationship Id="rId130" Type="http://schemas.openxmlformats.org/officeDocument/2006/relationships/tags" Target="../tags/tag270.xml"/><Relationship Id="rId135" Type="http://schemas.openxmlformats.org/officeDocument/2006/relationships/tags" Target="../tags/tag275.xml"/><Relationship Id="rId4" Type="http://schemas.openxmlformats.org/officeDocument/2006/relationships/tags" Target="../tags/tag144.xml"/><Relationship Id="rId9" Type="http://schemas.openxmlformats.org/officeDocument/2006/relationships/tags" Target="../tags/tag149.xml"/><Relationship Id="rId13" Type="http://schemas.openxmlformats.org/officeDocument/2006/relationships/tags" Target="../tags/tag153.xml"/><Relationship Id="rId18" Type="http://schemas.openxmlformats.org/officeDocument/2006/relationships/tags" Target="../tags/tag158.xml"/><Relationship Id="rId39" Type="http://schemas.openxmlformats.org/officeDocument/2006/relationships/tags" Target="../tags/tag179.xml"/><Relationship Id="rId109" Type="http://schemas.openxmlformats.org/officeDocument/2006/relationships/tags" Target="../tags/tag249.xml"/><Relationship Id="rId34" Type="http://schemas.openxmlformats.org/officeDocument/2006/relationships/tags" Target="../tags/tag174.xml"/><Relationship Id="rId50" Type="http://schemas.openxmlformats.org/officeDocument/2006/relationships/tags" Target="../tags/tag190.xml"/><Relationship Id="rId55" Type="http://schemas.openxmlformats.org/officeDocument/2006/relationships/tags" Target="../tags/tag195.xml"/><Relationship Id="rId76" Type="http://schemas.openxmlformats.org/officeDocument/2006/relationships/tags" Target="../tags/tag216.xml"/><Relationship Id="rId97" Type="http://schemas.openxmlformats.org/officeDocument/2006/relationships/tags" Target="../tags/tag237.xml"/><Relationship Id="rId104" Type="http://schemas.openxmlformats.org/officeDocument/2006/relationships/tags" Target="../tags/tag244.xml"/><Relationship Id="rId120" Type="http://schemas.openxmlformats.org/officeDocument/2006/relationships/tags" Target="../tags/tag260.xml"/><Relationship Id="rId125" Type="http://schemas.openxmlformats.org/officeDocument/2006/relationships/tags" Target="../tags/tag265.xml"/><Relationship Id="rId7" Type="http://schemas.openxmlformats.org/officeDocument/2006/relationships/tags" Target="../tags/tag147.xml"/><Relationship Id="rId71" Type="http://schemas.openxmlformats.org/officeDocument/2006/relationships/tags" Target="../tags/tag211.xml"/><Relationship Id="rId92" Type="http://schemas.openxmlformats.org/officeDocument/2006/relationships/tags" Target="../tags/tag232.xml"/><Relationship Id="rId2" Type="http://schemas.openxmlformats.org/officeDocument/2006/relationships/tags" Target="../tags/tag142.xml"/><Relationship Id="rId29" Type="http://schemas.openxmlformats.org/officeDocument/2006/relationships/tags" Target="../tags/tag169.xml"/><Relationship Id="rId24" Type="http://schemas.openxmlformats.org/officeDocument/2006/relationships/tags" Target="../tags/tag164.xml"/><Relationship Id="rId40" Type="http://schemas.openxmlformats.org/officeDocument/2006/relationships/tags" Target="../tags/tag180.xml"/><Relationship Id="rId45" Type="http://schemas.openxmlformats.org/officeDocument/2006/relationships/tags" Target="../tags/tag185.xml"/><Relationship Id="rId66" Type="http://schemas.openxmlformats.org/officeDocument/2006/relationships/tags" Target="../tags/tag206.xml"/><Relationship Id="rId87" Type="http://schemas.openxmlformats.org/officeDocument/2006/relationships/tags" Target="../tags/tag227.xml"/><Relationship Id="rId110" Type="http://schemas.openxmlformats.org/officeDocument/2006/relationships/tags" Target="../tags/tag250.xml"/><Relationship Id="rId115" Type="http://schemas.openxmlformats.org/officeDocument/2006/relationships/tags" Target="../tags/tag255.xml"/><Relationship Id="rId131" Type="http://schemas.openxmlformats.org/officeDocument/2006/relationships/tags" Target="../tags/tag271.xml"/><Relationship Id="rId136" Type="http://schemas.openxmlformats.org/officeDocument/2006/relationships/tags" Target="../tags/tag276.xml"/><Relationship Id="rId61" Type="http://schemas.openxmlformats.org/officeDocument/2006/relationships/tags" Target="../tags/tag201.xml"/><Relationship Id="rId82" Type="http://schemas.openxmlformats.org/officeDocument/2006/relationships/tags" Target="../tags/tag222.xml"/><Relationship Id="rId19" Type="http://schemas.openxmlformats.org/officeDocument/2006/relationships/tags" Target="../tags/tag159.xml"/><Relationship Id="rId14" Type="http://schemas.openxmlformats.org/officeDocument/2006/relationships/tags" Target="../tags/tag154.xml"/><Relationship Id="rId30" Type="http://schemas.openxmlformats.org/officeDocument/2006/relationships/tags" Target="../tags/tag170.xml"/><Relationship Id="rId35" Type="http://schemas.openxmlformats.org/officeDocument/2006/relationships/tags" Target="../tags/tag175.xml"/><Relationship Id="rId56" Type="http://schemas.openxmlformats.org/officeDocument/2006/relationships/tags" Target="../tags/tag196.xml"/><Relationship Id="rId77" Type="http://schemas.openxmlformats.org/officeDocument/2006/relationships/tags" Target="../tags/tag217.xml"/><Relationship Id="rId100" Type="http://schemas.openxmlformats.org/officeDocument/2006/relationships/tags" Target="../tags/tag240.xml"/><Relationship Id="rId105" Type="http://schemas.openxmlformats.org/officeDocument/2006/relationships/tags" Target="../tags/tag245.xml"/><Relationship Id="rId126" Type="http://schemas.openxmlformats.org/officeDocument/2006/relationships/tags" Target="../tags/tag266.xml"/></Relationships>
</file>

<file path=ppt/slides/_rels/slide3.xml.rels><?xml version="1.0" encoding="UTF-8" standalone="yes"?>
<Relationships xmlns="http://schemas.openxmlformats.org/package/2006/relationships"><Relationship Id="rId117" Type="http://schemas.openxmlformats.org/officeDocument/2006/relationships/tags" Target="../tags/tag395.xml"/><Relationship Id="rId21" Type="http://schemas.openxmlformats.org/officeDocument/2006/relationships/tags" Target="../tags/tag299.xml"/><Relationship Id="rId42" Type="http://schemas.openxmlformats.org/officeDocument/2006/relationships/tags" Target="../tags/tag320.xml"/><Relationship Id="rId63" Type="http://schemas.openxmlformats.org/officeDocument/2006/relationships/tags" Target="../tags/tag341.xml"/><Relationship Id="rId84" Type="http://schemas.openxmlformats.org/officeDocument/2006/relationships/tags" Target="../tags/tag362.xml"/><Relationship Id="rId138" Type="http://schemas.openxmlformats.org/officeDocument/2006/relationships/tags" Target="../tags/tag416.xml"/><Relationship Id="rId159" Type="http://schemas.openxmlformats.org/officeDocument/2006/relationships/tags" Target="../tags/tag437.xml"/><Relationship Id="rId170" Type="http://schemas.openxmlformats.org/officeDocument/2006/relationships/tags" Target="../tags/tag448.xml"/><Relationship Id="rId191" Type="http://schemas.openxmlformats.org/officeDocument/2006/relationships/tags" Target="../tags/tag469.xml"/><Relationship Id="rId205" Type="http://schemas.openxmlformats.org/officeDocument/2006/relationships/tags" Target="../tags/tag483.xml"/><Relationship Id="rId226" Type="http://schemas.openxmlformats.org/officeDocument/2006/relationships/tags" Target="../tags/tag504.xml"/><Relationship Id="rId247" Type="http://schemas.openxmlformats.org/officeDocument/2006/relationships/tags" Target="../tags/tag525.xml"/><Relationship Id="rId107" Type="http://schemas.openxmlformats.org/officeDocument/2006/relationships/tags" Target="../tags/tag385.xml"/><Relationship Id="rId11" Type="http://schemas.openxmlformats.org/officeDocument/2006/relationships/tags" Target="../tags/tag289.xml"/><Relationship Id="rId32" Type="http://schemas.openxmlformats.org/officeDocument/2006/relationships/tags" Target="../tags/tag310.xml"/><Relationship Id="rId53" Type="http://schemas.openxmlformats.org/officeDocument/2006/relationships/tags" Target="../tags/tag331.xml"/><Relationship Id="rId74" Type="http://schemas.openxmlformats.org/officeDocument/2006/relationships/tags" Target="../tags/tag352.xml"/><Relationship Id="rId128" Type="http://schemas.openxmlformats.org/officeDocument/2006/relationships/tags" Target="../tags/tag406.xml"/><Relationship Id="rId149" Type="http://schemas.openxmlformats.org/officeDocument/2006/relationships/tags" Target="../tags/tag427.xml"/><Relationship Id="rId5" Type="http://schemas.openxmlformats.org/officeDocument/2006/relationships/tags" Target="../tags/tag283.xml"/><Relationship Id="rId95" Type="http://schemas.openxmlformats.org/officeDocument/2006/relationships/tags" Target="../tags/tag373.xml"/><Relationship Id="rId160" Type="http://schemas.openxmlformats.org/officeDocument/2006/relationships/tags" Target="../tags/tag438.xml"/><Relationship Id="rId181" Type="http://schemas.openxmlformats.org/officeDocument/2006/relationships/tags" Target="../tags/tag459.xml"/><Relationship Id="rId216" Type="http://schemas.openxmlformats.org/officeDocument/2006/relationships/tags" Target="../tags/tag494.xml"/><Relationship Id="rId237" Type="http://schemas.openxmlformats.org/officeDocument/2006/relationships/tags" Target="../tags/tag515.xml"/><Relationship Id="rId258" Type="http://schemas.openxmlformats.org/officeDocument/2006/relationships/tags" Target="../tags/tag536.xml"/><Relationship Id="rId22" Type="http://schemas.openxmlformats.org/officeDocument/2006/relationships/tags" Target="../tags/tag300.xml"/><Relationship Id="rId43" Type="http://schemas.openxmlformats.org/officeDocument/2006/relationships/tags" Target="../tags/tag321.xml"/><Relationship Id="rId64" Type="http://schemas.openxmlformats.org/officeDocument/2006/relationships/tags" Target="../tags/tag342.xml"/><Relationship Id="rId118" Type="http://schemas.openxmlformats.org/officeDocument/2006/relationships/tags" Target="../tags/tag396.xml"/><Relationship Id="rId139" Type="http://schemas.openxmlformats.org/officeDocument/2006/relationships/tags" Target="../tags/tag417.xml"/><Relationship Id="rId85" Type="http://schemas.openxmlformats.org/officeDocument/2006/relationships/tags" Target="../tags/tag363.xml"/><Relationship Id="rId150" Type="http://schemas.openxmlformats.org/officeDocument/2006/relationships/tags" Target="../tags/tag428.xml"/><Relationship Id="rId171" Type="http://schemas.openxmlformats.org/officeDocument/2006/relationships/tags" Target="../tags/tag449.xml"/><Relationship Id="rId192" Type="http://schemas.openxmlformats.org/officeDocument/2006/relationships/tags" Target="../tags/tag470.xml"/><Relationship Id="rId206" Type="http://schemas.openxmlformats.org/officeDocument/2006/relationships/tags" Target="../tags/tag484.xml"/><Relationship Id="rId227" Type="http://schemas.openxmlformats.org/officeDocument/2006/relationships/tags" Target="../tags/tag505.xml"/><Relationship Id="rId248" Type="http://schemas.openxmlformats.org/officeDocument/2006/relationships/tags" Target="../tags/tag526.xml"/><Relationship Id="rId12" Type="http://schemas.openxmlformats.org/officeDocument/2006/relationships/tags" Target="../tags/tag290.xml"/><Relationship Id="rId33" Type="http://schemas.openxmlformats.org/officeDocument/2006/relationships/tags" Target="../tags/tag311.xml"/><Relationship Id="rId108" Type="http://schemas.openxmlformats.org/officeDocument/2006/relationships/tags" Target="../tags/tag386.xml"/><Relationship Id="rId129" Type="http://schemas.openxmlformats.org/officeDocument/2006/relationships/tags" Target="../tags/tag407.xml"/><Relationship Id="rId54" Type="http://schemas.openxmlformats.org/officeDocument/2006/relationships/tags" Target="../tags/tag332.xml"/><Relationship Id="rId75" Type="http://schemas.openxmlformats.org/officeDocument/2006/relationships/tags" Target="../tags/tag353.xml"/><Relationship Id="rId96" Type="http://schemas.openxmlformats.org/officeDocument/2006/relationships/tags" Target="../tags/tag374.xml"/><Relationship Id="rId140" Type="http://schemas.openxmlformats.org/officeDocument/2006/relationships/tags" Target="../tags/tag418.xml"/><Relationship Id="rId161" Type="http://schemas.openxmlformats.org/officeDocument/2006/relationships/tags" Target="../tags/tag439.xml"/><Relationship Id="rId182" Type="http://schemas.openxmlformats.org/officeDocument/2006/relationships/tags" Target="../tags/tag460.xml"/><Relationship Id="rId217" Type="http://schemas.openxmlformats.org/officeDocument/2006/relationships/tags" Target="../tags/tag495.xml"/><Relationship Id="rId1" Type="http://schemas.openxmlformats.org/officeDocument/2006/relationships/tags" Target="../tags/tag279.xml"/><Relationship Id="rId6" Type="http://schemas.openxmlformats.org/officeDocument/2006/relationships/tags" Target="../tags/tag284.xml"/><Relationship Id="rId212" Type="http://schemas.openxmlformats.org/officeDocument/2006/relationships/tags" Target="../tags/tag490.xml"/><Relationship Id="rId233" Type="http://schemas.openxmlformats.org/officeDocument/2006/relationships/tags" Target="../tags/tag511.xml"/><Relationship Id="rId238" Type="http://schemas.openxmlformats.org/officeDocument/2006/relationships/tags" Target="../tags/tag516.xml"/><Relationship Id="rId254" Type="http://schemas.openxmlformats.org/officeDocument/2006/relationships/tags" Target="../tags/tag532.xml"/><Relationship Id="rId259" Type="http://schemas.openxmlformats.org/officeDocument/2006/relationships/tags" Target="../tags/tag537.xml"/><Relationship Id="rId23" Type="http://schemas.openxmlformats.org/officeDocument/2006/relationships/tags" Target="../tags/tag301.xml"/><Relationship Id="rId28" Type="http://schemas.openxmlformats.org/officeDocument/2006/relationships/tags" Target="../tags/tag306.xml"/><Relationship Id="rId49" Type="http://schemas.openxmlformats.org/officeDocument/2006/relationships/tags" Target="../tags/tag327.xml"/><Relationship Id="rId114" Type="http://schemas.openxmlformats.org/officeDocument/2006/relationships/tags" Target="../tags/tag392.xml"/><Relationship Id="rId119" Type="http://schemas.openxmlformats.org/officeDocument/2006/relationships/tags" Target="../tags/tag397.xml"/><Relationship Id="rId44" Type="http://schemas.openxmlformats.org/officeDocument/2006/relationships/tags" Target="../tags/tag322.xml"/><Relationship Id="rId60" Type="http://schemas.openxmlformats.org/officeDocument/2006/relationships/tags" Target="../tags/tag338.xml"/><Relationship Id="rId65" Type="http://schemas.openxmlformats.org/officeDocument/2006/relationships/tags" Target="../tags/tag343.xml"/><Relationship Id="rId81" Type="http://schemas.openxmlformats.org/officeDocument/2006/relationships/tags" Target="../tags/tag359.xml"/><Relationship Id="rId86" Type="http://schemas.openxmlformats.org/officeDocument/2006/relationships/tags" Target="../tags/tag364.xml"/><Relationship Id="rId130" Type="http://schemas.openxmlformats.org/officeDocument/2006/relationships/tags" Target="../tags/tag408.xml"/><Relationship Id="rId135" Type="http://schemas.openxmlformats.org/officeDocument/2006/relationships/tags" Target="../tags/tag413.xml"/><Relationship Id="rId151" Type="http://schemas.openxmlformats.org/officeDocument/2006/relationships/tags" Target="../tags/tag429.xml"/><Relationship Id="rId156" Type="http://schemas.openxmlformats.org/officeDocument/2006/relationships/tags" Target="../tags/tag434.xml"/><Relationship Id="rId177" Type="http://schemas.openxmlformats.org/officeDocument/2006/relationships/tags" Target="../tags/tag455.xml"/><Relationship Id="rId198" Type="http://schemas.openxmlformats.org/officeDocument/2006/relationships/tags" Target="../tags/tag476.xml"/><Relationship Id="rId172" Type="http://schemas.openxmlformats.org/officeDocument/2006/relationships/tags" Target="../tags/tag450.xml"/><Relationship Id="rId193" Type="http://schemas.openxmlformats.org/officeDocument/2006/relationships/tags" Target="../tags/tag471.xml"/><Relationship Id="rId202" Type="http://schemas.openxmlformats.org/officeDocument/2006/relationships/tags" Target="../tags/tag480.xml"/><Relationship Id="rId207" Type="http://schemas.openxmlformats.org/officeDocument/2006/relationships/tags" Target="../tags/tag485.xml"/><Relationship Id="rId223" Type="http://schemas.openxmlformats.org/officeDocument/2006/relationships/tags" Target="../tags/tag501.xml"/><Relationship Id="rId228" Type="http://schemas.openxmlformats.org/officeDocument/2006/relationships/tags" Target="../tags/tag506.xml"/><Relationship Id="rId244" Type="http://schemas.openxmlformats.org/officeDocument/2006/relationships/tags" Target="../tags/tag522.xml"/><Relationship Id="rId249" Type="http://schemas.openxmlformats.org/officeDocument/2006/relationships/tags" Target="../tags/tag527.xml"/><Relationship Id="rId13" Type="http://schemas.openxmlformats.org/officeDocument/2006/relationships/tags" Target="../tags/tag291.xml"/><Relationship Id="rId18" Type="http://schemas.openxmlformats.org/officeDocument/2006/relationships/tags" Target="../tags/tag296.xml"/><Relationship Id="rId39" Type="http://schemas.openxmlformats.org/officeDocument/2006/relationships/tags" Target="../tags/tag317.xml"/><Relationship Id="rId109" Type="http://schemas.openxmlformats.org/officeDocument/2006/relationships/tags" Target="../tags/tag387.xml"/><Relationship Id="rId260" Type="http://schemas.openxmlformats.org/officeDocument/2006/relationships/tags" Target="../tags/tag538.xml"/><Relationship Id="rId34" Type="http://schemas.openxmlformats.org/officeDocument/2006/relationships/tags" Target="../tags/tag312.xml"/><Relationship Id="rId50" Type="http://schemas.openxmlformats.org/officeDocument/2006/relationships/tags" Target="../tags/tag328.xml"/><Relationship Id="rId55" Type="http://schemas.openxmlformats.org/officeDocument/2006/relationships/tags" Target="../tags/tag333.xml"/><Relationship Id="rId76" Type="http://schemas.openxmlformats.org/officeDocument/2006/relationships/tags" Target="../tags/tag354.xml"/><Relationship Id="rId97" Type="http://schemas.openxmlformats.org/officeDocument/2006/relationships/tags" Target="../tags/tag375.xml"/><Relationship Id="rId104" Type="http://schemas.openxmlformats.org/officeDocument/2006/relationships/tags" Target="../tags/tag382.xml"/><Relationship Id="rId120" Type="http://schemas.openxmlformats.org/officeDocument/2006/relationships/tags" Target="../tags/tag398.xml"/><Relationship Id="rId125" Type="http://schemas.openxmlformats.org/officeDocument/2006/relationships/tags" Target="../tags/tag403.xml"/><Relationship Id="rId141" Type="http://schemas.openxmlformats.org/officeDocument/2006/relationships/tags" Target="../tags/tag419.xml"/><Relationship Id="rId146" Type="http://schemas.openxmlformats.org/officeDocument/2006/relationships/tags" Target="../tags/tag424.xml"/><Relationship Id="rId167" Type="http://schemas.openxmlformats.org/officeDocument/2006/relationships/tags" Target="../tags/tag445.xml"/><Relationship Id="rId188" Type="http://schemas.openxmlformats.org/officeDocument/2006/relationships/tags" Target="../tags/tag466.xml"/><Relationship Id="rId7" Type="http://schemas.openxmlformats.org/officeDocument/2006/relationships/tags" Target="../tags/tag285.xml"/><Relationship Id="rId71" Type="http://schemas.openxmlformats.org/officeDocument/2006/relationships/tags" Target="../tags/tag349.xml"/><Relationship Id="rId92" Type="http://schemas.openxmlformats.org/officeDocument/2006/relationships/tags" Target="../tags/tag370.xml"/><Relationship Id="rId162" Type="http://schemas.openxmlformats.org/officeDocument/2006/relationships/tags" Target="../tags/tag440.xml"/><Relationship Id="rId183" Type="http://schemas.openxmlformats.org/officeDocument/2006/relationships/tags" Target="../tags/tag461.xml"/><Relationship Id="rId213" Type="http://schemas.openxmlformats.org/officeDocument/2006/relationships/tags" Target="../tags/tag491.xml"/><Relationship Id="rId218" Type="http://schemas.openxmlformats.org/officeDocument/2006/relationships/tags" Target="../tags/tag496.xml"/><Relationship Id="rId234" Type="http://schemas.openxmlformats.org/officeDocument/2006/relationships/tags" Target="../tags/tag512.xml"/><Relationship Id="rId239" Type="http://schemas.openxmlformats.org/officeDocument/2006/relationships/tags" Target="../tags/tag517.xml"/><Relationship Id="rId2" Type="http://schemas.openxmlformats.org/officeDocument/2006/relationships/tags" Target="../tags/tag280.xml"/><Relationship Id="rId29" Type="http://schemas.openxmlformats.org/officeDocument/2006/relationships/tags" Target="../tags/tag307.xml"/><Relationship Id="rId250" Type="http://schemas.openxmlformats.org/officeDocument/2006/relationships/tags" Target="../tags/tag528.xml"/><Relationship Id="rId255" Type="http://schemas.openxmlformats.org/officeDocument/2006/relationships/tags" Target="../tags/tag533.xml"/><Relationship Id="rId24" Type="http://schemas.openxmlformats.org/officeDocument/2006/relationships/tags" Target="../tags/tag302.xml"/><Relationship Id="rId40" Type="http://schemas.openxmlformats.org/officeDocument/2006/relationships/tags" Target="../tags/tag318.xml"/><Relationship Id="rId45" Type="http://schemas.openxmlformats.org/officeDocument/2006/relationships/tags" Target="../tags/tag323.xml"/><Relationship Id="rId66" Type="http://schemas.openxmlformats.org/officeDocument/2006/relationships/tags" Target="../tags/tag344.xml"/><Relationship Id="rId87" Type="http://schemas.openxmlformats.org/officeDocument/2006/relationships/tags" Target="../tags/tag365.xml"/><Relationship Id="rId110" Type="http://schemas.openxmlformats.org/officeDocument/2006/relationships/tags" Target="../tags/tag388.xml"/><Relationship Id="rId115" Type="http://schemas.openxmlformats.org/officeDocument/2006/relationships/tags" Target="../tags/tag393.xml"/><Relationship Id="rId131" Type="http://schemas.openxmlformats.org/officeDocument/2006/relationships/tags" Target="../tags/tag409.xml"/><Relationship Id="rId136" Type="http://schemas.openxmlformats.org/officeDocument/2006/relationships/tags" Target="../tags/tag414.xml"/><Relationship Id="rId157" Type="http://schemas.openxmlformats.org/officeDocument/2006/relationships/tags" Target="../tags/tag435.xml"/><Relationship Id="rId178" Type="http://schemas.openxmlformats.org/officeDocument/2006/relationships/tags" Target="../tags/tag456.xml"/><Relationship Id="rId61" Type="http://schemas.openxmlformats.org/officeDocument/2006/relationships/tags" Target="../tags/tag339.xml"/><Relationship Id="rId82" Type="http://schemas.openxmlformats.org/officeDocument/2006/relationships/tags" Target="../tags/tag360.xml"/><Relationship Id="rId152" Type="http://schemas.openxmlformats.org/officeDocument/2006/relationships/tags" Target="../tags/tag430.xml"/><Relationship Id="rId173" Type="http://schemas.openxmlformats.org/officeDocument/2006/relationships/tags" Target="../tags/tag451.xml"/><Relationship Id="rId194" Type="http://schemas.openxmlformats.org/officeDocument/2006/relationships/tags" Target="../tags/tag472.xml"/><Relationship Id="rId199" Type="http://schemas.openxmlformats.org/officeDocument/2006/relationships/tags" Target="../tags/tag477.xml"/><Relationship Id="rId203" Type="http://schemas.openxmlformats.org/officeDocument/2006/relationships/tags" Target="../tags/tag481.xml"/><Relationship Id="rId208" Type="http://schemas.openxmlformats.org/officeDocument/2006/relationships/tags" Target="../tags/tag486.xml"/><Relationship Id="rId229" Type="http://schemas.openxmlformats.org/officeDocument/2006/relationships/tags" Target="../tags/tag507.xml"/><Relationship Id="rId19" Type="http://schemas.openxmlformats.org/officeDocument/2006/relationships/tags" Target="../tags/tag297.xml"/><Relationship Id="rId224" Type="http://schemas.openxmlformats.org/officeDocument/2006/relationships/tags" Target="../tags/tag502.xml"/><Relationship Id="rId240" Type="http://schemas.openxmlformats.org/officeDocument/2006/relationships/tags" Target="../tags/tag518.xml"/><Relationship Id="rId245" Type="http://schemas.openxmlformats.org/officeDocument/2006/relationships/tags" Target="../tags/tag523.xml"/><Relationship Id="rId261" Type="http://schemas.openxmlformats.org/officeDocument/2006/relationships/tags" Target="../tags/tag539.xml"/><Relationship Id="rId14" Type="http://schemas.openxmlformats.org/officeDocument/2006/relationships/tags" Target="../tags/tag292.xml"/><Relationship Id="rId30" Type="http://schemas.openxmlformats.org/officeDocument/2006/relationships/tags" Target="../tags/tag308.xml"/><Relationship Id="rId35" Type="http://schemas.openxmlformats.org/officeDocument/2006/relationships/tags" Target="../tags/tag313.xml"/><Relationship Id="rId56" Type="http://schemas.openxmlformats.org/officeDocument/2006/relationships/tags" Target="../tags/tag334.xml"/><Relationship Id="rId77" Type="http://schemas.openxmlformats.org/officeDocument/2006/relationships/tags" Target="../tags/tag355.xml"/><Relationship Id="rId100" Type="http://schemas.openxmlformats.org/officeDocument/2006/relationships/tags" Target="../tags/tag378.xml"/><Relationship Id="rId105" Type="http://schemas.openxmlformats.org/officeDocument/2006/relationships/tags" Target="../tags/tag383.xml"/><Relationship Id="rId126" Type="http://schemas.openxmlformats.org/officeDocument/2006/relationships/tags" Target="../tags/tag404.xml"/><Relationship Id="rId147" Type="http://schemas.openxmlformats.org/officeDocument/2006/relationships/tags" Target="../tags/tag425.xml"/><Relationship Id="rId168" Type="http://schemas.openxmlformats.org/officeDocument/2006/relationships/tags" Target="../tags/tag446.xml"/><Relationship Id="rId8" Type="http://schemas.openxmlformats.org/officeDocument/2006/relationships/tags" Target="../tags/tag286.xml"/><Relationship Id="rId51" Type="http://schemas.openxmlformats.org/officeDocument/2006/relationships/tags" Target="../tags/tag329.xml"/><Relationship Id="rId72" Type="http://schemas.openxmlformats.org/officeDocument/2006/relationships/tags" Target="../tags/tag350.xml"/><Relationship Id="rId93" Type="http://schemas.openxmlformats.org/officeDocument/2006/relationships/tags" Target="../tags/tag371.xml"/><Relationship Id="rId98" Type="http://schemas.openxmlformats.org/officeDocument/2006/relationships/tags" Target="../tags/tag376.xml"/><Relationship Id="rId121" Type="http://schemas.openxmlformats.org/officeDocument/2006/relationships/tags" Target="../tags/tag399.xml"/><Relationship Id="rId142" Type="http://schemas.openxmlformats.org/officeDocument/2006/relationships/tags" Target="../tags/tag420.xml"/><Relationship Id="rId163" Type="http://schemas.openxmlformats.org/officeDocument/2006/relationships/tags" Target="../tags/tag441.xml"/><Relationship Id="rId184" Type="http://schemas.openxmlformats.org/officeDocument/2006/relationships/tags" Target="../tags/tag462.xml"/><Relationship Id="rId189" Type="http://schemas.openxmlformats.org/officeDocument/2006/relationships/tags" Target="../tags/tag467.xml"/><Relationship Id="rId219" Type="http://schemas.openxmlformats.org/officeDocument/2006/relationships/tags" Target="../tags/tag497.xml"/><Relationship Id="rId3" Type="http://schemas.openxmlformats.org/officeDocument/2006/relationships/tags" Target="../tags/tag281.xml"/><Relationship Id="rId214" Type="http://schemas.openxmlformats.org/officeDocument/2006/relationships/tags" Target="../tags/tag492.xml"/><Relationship Id="rId230" Type="http://schemas.openxmlformats.org/officeDocument/2006/relationships/tags" Target="../tags/tag508.xml"/><Relationship Id="rId235" Type="http://schemas.openxmlformats.org/officeDocument/2006/relationships/tags" Target="../tags/tag513.xml"/><Relationship Id="rId251" Type="http://schemas.openxmlformats.org/officeDocument/2006/relationships/tags" Target="../tags/tag529.xml"/><Relationship Id="rId256" Type="http://schemas.openxmlformats.org/officeDocument/2006/relationships/tags" Target="../tags/tag534.xml"/><Relationship Id="rId25" Type="http://schemas.openxmlformats.org/officeDocument/2006/relationships/tags" Target="../tags/tag303.xml"/><Relationship Id="rId46" Type="http://schemas.openxmlformats.org/officeDocument/2006/relationships/tags" Target="../tags/tag324.xml"/><Relationship Id="rId67" Type="http://schemas.openxmlformats.org/officeDocument/2006/relationships/tags" Target="../tags/tag345.xml"/><Relationship Id="rId116" Type="http://schemas.openxmlformats.org/officeDocument/2006/relationships/tags" Target="../tags/tag394.xml"/><Relationship Id="rId137" Type="http://schemas.openxmlformats.org/officeDocument/2006/relationships/tags" Target="../tags/tag415.xml"/><Relationship Id="rId158" Type="http://schemas.openxmlformats.org/officeDocument/2006/relationships/tags" Target="../tags/tag436.xml"/><Relationship Id="rId20" Type="http://schemas.openxmlformats.org/officeDocument/2006/relationships/tags" Target="../tags/tag298.xml"/><Relationship Id="rId41" Type="http://schemas.openxmlformats.org/officeDocument/2006/relationships/tags" Target="../tags/tag319.xml"/><Relationship Id="rId62" Type="http://schemas.openxmlformats.org/officeDocument/2006/relationships/tags" Target="../tags/tag340.xml"/><Relationship Id="rId83" Type="http://schemas.openxmlformats.org/officeDocument/2006/relationships/tags" Target="../tags/tag361.xml"/><Relationship Id="rId88" Type="http://schemas.openxmlformats.org/officeDocument/2006/relationships/tags" Target="../tags/tag366.xml"/><Relationship Id="rId111" Type="http://schemas.openxmlformats.org/officeDocument/2006/relationships/tags" Target="../tags/tag389.xml"/><Relationship Id="rId132" Type="http://schemas.openxmlformats.org/officeDocument/2006/relationships/tags" Target="../tags/tag410.xml"/><Relationship Id="rId153" Type="http://schemas.openxmlformats.org/officeDocument/2006/relationships/tags" Target="../tags/tag431.xml"/><Relationship Id="rId174" Type="http://schemas.openxmlformats.org/officeDocument/2006/relationships/tags" Target="../tags/tag452.xml"/><Relationship Id="rId179" Type="http://schemas.openxmlformats.org/officeDocument/2006/relationships/tags" Target="../tags/tag457.xml"/><Relationship Id="rId195" Type="http://schemas.openxmlformats.org/officeDocument/2006/relationships/tags" Target="../tags/tag473.xml"/><Relationship Id="rId209" Type="http://schemas.openxmlformats.org/officeDocument/2006/relationships/tags" Target="../tags/tag487.xml"/><Relationship Id="rId190" Type="http://schemas.openxmlformats.org/officeDocument/2006/relationships/tags" Target="../tags/tag468.xml"/><Relationship Id="rId204" Type="http://schemas.openxmlformats.org/officeDocument/2006/relationships/tags" Target="../tags/tag482.xml"/><Relationship Id="rId220" Type="http://schemas.openxmlformats.org/officeDocument/2006/relationships/tags" Target="../tags/tag498.xml"/><Relationship Id="rId225" Type="http://schemas.openxmlformats.org/officeDocument/2006/relationships/tags" Target="../tags/tag503.xml"/><Relationship Id="rId241" Type="http://schemas.openxmlformats.org/officeDocument/2006/relationships/tags" Target="../tags/tag519.xml"/><Relationship Id="rId246" Type="http://schemas.openxmlformats.org/officeDocument/2006/relationships/tags" Target="../tags/tag524.xml"/><Relationship Id="rId15" Type="http://schemas.openxmlformats.org/officeDocument/2006/relationships/tags" Target="../tags/tag293.xml"/><Relationship Id="rId36" Type="http://schemas.openxmlformats.org/officeDocument/2006/relationships/tags" Target="../tags/tag314.xml"/><Relationship Id="rId57" Type="http://schemas.openxmlformats.org/officeDocument/2006/relationships/tags" Target="../tags/tag335.xml"/><Relationship Id="rId106" Type="http://schemas.openxmlformats.org/officeDocument/2006/relationships/tags" Target="../tags/tag384.xml"/><Relationship Id="rId127" Type="http://schemas.openxmlformats.org/officeDocument/2006/relationships/tags" Target="../tags/tag405.xml"/><Relationship Id="rId262" Type="http://schemas.openxmlformats.org/officeDocument/2006/relationships/tags" Target="../tags/tag540.xml"/><Relationship Id="rId10" Type="http://schemas.openxmlformats.org/officeDocument/2006/relationships/tags" Target="../tags/tag288.xml"/><Relationship Id="rId31" Type="http://schemas.openxmlformats.org/officeDocument/2006/relationships/tags" Target="../tags/tag309.xml"/><Relationship Id="rId52" Type="http://schemas.openxmlformats.org/officeDocument/2006/relationships/tags" Target="../tags/tag330.xml"/><Relationship Id="rId73" Type="http://schemas.openxmlformats.org/officeDocument/2006/relationships/tags" Target="../tags/tag351.xml"/><Relationship Id="rId78" Type="http://schemas.openxmlformats.org/officeDocument/2006/relationships/tags" Target="../tags/tag356.xml"/><Relationship Id="rId94" Type="http://schemas.openxmlformats.org/officeDocument/2006/relationships/tags" Target="../tags/tag372.xml"/><Relationship Id="rId99" Type="http://schemas.openxmlformats.org/officeDocument/2006/relationships/tags" Target="../tags/tag377.xml"/><Relationship Id="rId101" Type="http://schemas.openxmlformats.org/officeDocument/2006/relationships/tags" Target="../tags/tag379.xml"/><Relationship Id="rId122" Type="http://schemas.openxmlformats.org/officeDocument/2006/relationships/tags" Target="../tags/tag400.xml"/><Relationship Id="rId143" Type="http://schemas.openxmlformats.org/officeDocument/2006/relationships/tags" Target="../tags/tag421.xml"/><Relationship Id="rId148" Type="http://schemas.openxmlformats.org/officeDocument/2006/relationships/tags" Target="../tags/tag426.xml"/><Relationship Id="rId164" Type="http://schemas.openxmlformats.org/officeDocument/2006/relationships/tags" Target="../tags/tag442.xml"/><Relationship Id="rId169" Type="http://schemas.openxmlformats.org/officeDocument/2006/relationships/tags" Target="../tags/tag447.xml"/><Relationship Id="rId185" Type="http://schemas.openxmlformats.org/officeDocument/2006/relationships/tags" Target="../tags/tag463.xml"/><Relationship Id="rId4" Type="http://schemas.openxmlformats.org/officeDocument/2006/relationships/tags" Target="../tags/tag282.xml"/><Relationship Id="rId9" Type="http://schemas.openxmlformats.org/officeDocument/2006/relationships/tags" Target="../tags/tag287.xml"/><Relationship Id="rId180" Type="http://schemas.openxmlformats.org/officeDocument/2006/relationships/tags" Target="../tags/tag458.xml"/><Relationship Id="rId210" Type="http://schemas.openxmlformats.org/officeDocument/2006/relationships/tags" Target="../tags/tag488.xml"/><Relationship Id="rId215" Type="http://schemas.openxmlformats.org/officeDocument/2006/relationships/tags" Target="../tags/tag493.xml"/><Relationship Id="rId236" Type="http://schemas.openxmlformats.org/officeDocument/2006/relationships/tags" Target="../tags/tag514.xml"/><Relationship Id="rId257" Type="http://schemas.openxmlformats.org/officeDocument/2006/relationships/tags" Target="../tags/tag535.xml"/><Relationship Id="rId26" Type="http://schemas.openxmlformats.org/officeDocument/2006/relationships/tags" Target="../tags/tag304.xml"/><Relationship Id="rId231" Type="http://schemas.openxmlformats.org/officeDocument/2006/relationships/tags" Target="../tags/tag509.xml"/><Relationship Id="rId252" Type="http://schemas.openxmlformats.org/officeDocument/2006/relationships/tags" Target="../tags/tag530.xml"/><Relationship Id="rId47" Type="http://schemas.openxmlformats.org/officeDocument/2006/relationships/tags" Target="../tags/tag325.xml"/><Relationship Id="rId68" Type="http://schemas.openxmlformats.org/officeDocument/2006/relationships/tags" Target="../tags/tag346.xml"/><Relationship Id="rId89" Type="http://schemas.openxmlformats.org/officeDocument/2006/relationships/tags" Target="../tags/tag367.xml"/><Relationship Id="rId112" Type="http://schemas.openxmlformats.org/officeDocument/2006/relationships/tags" Target="../tags/tag390.xml"/><Relationship Id="rId133" Type="http://schemas.openxmlformats.org/officeDocument/2006/relationships/tags" Target="../tags/tag411.xml"/><Relationship Id="rId154" Type="http://schemas.openxmlformats.org/officeDocument/2006/relationships/tags" Target="../tags/tag432.xml"/><Relationship Id="rId175" Type="http://schemas.openxmlformats.org/officeDocument/2006/relationships/tags" Target="../tags/tag453.xml"/><Relationship Id="rId196" Type="http://schemas.openxmlformats.org/officeDocument/2006/relationships/tags" Target="../tags/tag474.xml"/><Relationship Id="rId200" Type="http://schemas.openxmlformats.org/officeDocument/2006/relationships/tags" Target="../tags/tag478.xml"/><Relationship Id="rId16" Type="http://schemas.openxmlformats.org/officeDocument/2006/relationships/tags" Target="../tags/tag294.xml"/><Relationship Id="rId221" Type="http://schemas.openxmlformats.org/officeDocument/2006/relationships/tags" Target="../tags/tag499.xml"/><Relationship Id="rId242" Type="http://schemas.openxmlformats.org/officeDocument/2006/relationships/tags" Target="../tags/tag520.xml"/><Relationship Id="rId263" Type="http://schemas.openxmlformats.org/officeDocument/2006/relationships/slideLayout" Target="../slideLayouts/slideLayout1.xml"/><Relationship Id="rId37" Type="http://schemas.openxmlformats.org/officeDocument/2006/relationships/tags" Target="../tags/tag315.xml"/><Relationship Id="rId58" Type="http://schemas.openxmlformats.org/officeDocument/2006/relationships/tags" Target="../tags/tag336.xml"/><Relationship Id="rId79" Type="http://schemas.openxmlformats.org/officeDocument/2006/relationships/tags" Target="../tags/tag357.xml"/><Relationship Id="rId102" Type="http://schemas.openxmlformats.org/officeDocument/2006/relationships/tags" Target="../tags/tag380.xml"/><Relationship Id="rId123" Type="http://schemas.openxmlformats.org/officeDocument/2006/relationships/tags" Target="../tags/tag401.xml"/><Relationship Id="rId144" Type="http://schemas.openxmlformats.org/officeDocument/2006/relationships/tags" Target="../tags/tag422.xml"/><Relationship Id="rId90" Type="http://schemas.openxmlformats.org/officeDocument/2006/relationships/tags" Target="../tags/tag368.xml"/><Relationship Id="rId165" Type="http://schemas.openxmlformats.org/officeDocument/2006/relationships/tags" Target="../tags/tag443.xml"/><Relationship Id="rId186" Type="http://schemas.openxmlformats.org/officeDocument/2006/relationships/tags" Target="../tags/tag464.xml"/><Relationship Id="rId211" Type="http://schemas.openxmlformats.org/officeDocument/2006/relationships/tags" Target="../tags/tag489.xml"/><Relationship Id="rId232" Type="http://schemas.openxmlformats.org/officeDocument/2006/relationships/tags" Target="../tags/tag510.xml"/><Relationship Id="rId253" Type="http://schemas.openxmlformats.org/officeDocument/2006/relationships/tags" Target="../tags/tag531.xml"/><Relationship Id="rId27" Type="http://schemas.openxmlformats.org/officeDocument/2006/relationships/tags" Target="../tags/tag305.xml"/><Relationship Id="rId48" Type="http://schemas.openxmlformats.org/officeDocument/2006/relationships/tags" Target="../tags/tag326.xml"/><Relationship Id="rId69" Type="http://schemas.openxmlformats.org/officeDocument/2006/relationships/tags" Target="../tags/tag347.xml"/><Relationship Id="rId113" Type="http://schemas.openxmlformats.org/officeDocument/2006/relationships/tags" Target="../tags/tag391.xml"/><Relationship Id="rId134" Type="http://schemas.openxmlformats.org/officeDocument/2006/relationships/tags" Target="../tags/tag412.xml"/><Relationship Id="rId80" Type="http://schemas.openxmlformats.org/officeDocument/2006/relationships/tags" Target="../tags/tag358.xml"/><Relationship Id="rId155" Type="http://schemas.openxmlformats.org/officeDocument/2006/relationships/tags" Target="../tags/tag433.xml"/><Relationship Id="rId176" Type="http://schemas.openxmlformats.org/officeDocument/2006/relationships/tags" Target="../tags/tag454.xml"/><Relationship Id="rId197" Type="http://schemas.openxmlformats.org/officeDocument/2006/relationships/tags" Target="../tags/tag475.xml"/><Relationship Id="rId201" Type="http://schemas.openxmlformats.org/officeDocument/2006/relationships/tags" Target="../tags/tag479.xml"/><Relationship Id="rId222" Type="http://schemas.openxmlformats.org/officeDocument/2006/relationships/tags" Target="../tags/tag500.xml"/><Relationship Id="rId243" Type="http://schemas.openxmlformats.org/officeDocument/2006/relationships/tags" Target="../tags/tag521.xml"/><Relationship Id="rId17" Type="http://schemas.openxmlformats.org/officeDocument/2006/relationships/tags" Target="../tags/tag295.xml"/><Relationship Id="rId38" Type="http://schemas.openxmlformats.org/officeDocument/2006/relationships/tags" Target="../tags/tag316.xml"/><Relationship Id="rId59" Type="http://schemas.openxmlformats.org/officeDocument/2006/relationships/tags" Target="../tags/tag337.xml"/><Relationship Id="rId103" Type="http://schemas.openxmlformats.org/officeDocument/2006/relationships/tags" Target="../tags/tag381.xml"/><Relationship Id="rId124" Type="http://schemas.openxmlformats.org/officeDocument/2006/relationships/tags" Target="../tags/tag402.xml"/><Relationship Id="rId70" Type="http://schemas.openxmlformats.org/officeDocument/2006/relationships/tags" Target="../tags/tag348.xml"/><Relationship Id="rId91" Type="http://schemas.openxmlformats.org/officeDocument/2006/relationships/tags" Target="../tags/tag369.xml"/><Relationship Id="rId145" Type="http://schemas.openxmlformats.org/officeDocument/2006/relationships/tags" Target="../tags/tag423.xml"/><Relationship Id="rId166" Type="http://schemas.openxmlformats.org/officeDocument/2006/relationships/tags" Target="../tags/tag444.xml"/><Relationship Id="rId187" Type="http://schemas.openxmlformats.org/officeDocument/2006/relationships/tags" Target="../tags/tag465.xml"/></Relationships>
</file>

<file path=ppt/slides/_rels/slide4.xml.rels><?xml version="1.0" encoding="UTF-8" standalone="yes"?>
<Relationships xmlns="http://schemas.openxmlformats.org/package/2006/relationships"><Relationship Id="rId117" Type="http://schemas.openxmlformats.org/officeDocument/2006/relationships/tags" Target="../tags/tag657.xml"/><Relationship Id="rId21" Type="http://schemas.openxmlformats.org/officeDocument/2006/relationships/tags" Target="../tags/tag561.xml"/><Relationship Id="rId42" Type="http://schemas.openxmlformats.org/officeDocument/2006/relationships/tags" Target="../tags/tag582.xml"/><Relationship Id="rId63" Type="http://schemas.openxmlformats.org/officeDocument/2006/relationships/tags" Target="../tags/tag603.xml"/><Relationship Id="rId84" Type="http://schemas.openxmlformats.org/officeDocument/2006/relationships/tags" Target="../tags/tag624.xml"/><Relationship Id="rId138" Type="http://schemas.openxmlformats.org/officeDocument/2006/relationships/tags" Target="../tags/tag678.xml"/><Relationship Id="rId159" Type="http://schemas.openxmlformats.org/officeDocument/2006/relationships/tags" Target="../tags/tag699.xml"/><Relationship Id="rId170" Type="http://schemas.openxmlformats.org/officeDocument/2006/relationships/tags" Target="../tags/tag710.xml"/><Relationship Id="rId191" Type="http://schemas.openxmlformats.org/officeDocument/2006/relationships/tags" Target="../tags/tag731.xml"/><Relationship Id="rId205" Type="http://schemas.openxmlformats.org/officeDocument/2006/relationships/tags" Target="../tags/tag745.xml"/><Relationship Id="rId16" Type="http://schemas.openxmlformats.org/officeDocument/2006/relationships/tags" Target="../tags/tag556.xml"/><Relationship Id="rId107" Type="http://schemas.openxmlformats.org/officeDocument/2006/relationships/tags" Target="../tags/tag647.xml"/><Relationship Id="rId11" Type="http://schemas.openxmlformats.org/officeDocument/2006/relationships/tags" Target="../tags/tag551.xml"/><Relationship Id="rId32" Type="http://schemas.openxmlformats.org/officeDocument/2006/relationships/tags" Target="../tags/tag572.xml"/><Relationship Id="rId37" Type="http://schemas.openxmlformats.org/officeDocument/2006/relationships/tags" Target="../tags/tag577.xml"/><Relationship Id="rId53" Type="http://schemas.openxmlformats.org/officeDocument/2006/relationships/tags" Target="../tags/tag593.xml"/><Relationship Id="rId58" Type="http://schemas.openxmlformats.org/officeDocument/2006/relationships/tags" Target="../tags/tag598.xml"/><Relationship Id="rId74" Type="http://schemas.openxmlformats.org/officeDocument/2006/relationships/tags" Target="../tags/tag614.xml"/><Relationship Id="rId79" Type="http://schemas.openxmlformats.org/officeDocument/2006/relationships/tags" Target="../tags/tag619.xml"/><Relationship Id="rId102" Type="http://schemas.openxmlformats.org/officeDocument/2006/relationships/tags" Target="../tags/tag642.xml"/><Relationship Id="rId123" Type="http://schemas.openxmlformats.org/officeDocument/2006/relationships/tags" Target="../tags/tag663.xml"/><Relationship Id="rId128" Type="http://schemas.openxmlformats.org/officeDocument/2006/relationships/tags" Target="../tags/tag668.xml"/><Relationship Id="rId144" Type="http://schemas.openxmlformats.org/officeDocument/2006/relationships/tags" Target="../tags/tag684.xml"/><Relationship Id="rId149" Type="http://schemas.openxmlformats.org/officeDocument/2006/relationships/tags" Target="../tags/tag689.xml"/><Relationship Id="rId5" Type="http://schemas.openxmlformats.org/officeDocument/2006/relationships/tags" Target="../tags/tag545.xml"/><Relationship Id="rId90" Type="http://schemas.openxmlformats.org/officeDocument/2006/relationships/tags" Target="../tags/tag630.xml"/><Relationship Id="rId95" Type="http://schemas.openxmlformats.org/officeDocument/2006/relationships/tags" Target="../tags/tag635.xml"/><Relationship Id="rId160" Type="http://schemas.openxmlformats.org/officeDocument/2006/relationships/tags" Target="../tags/tag700.xml"/><Relationship Id="rId165" Type="http://schemas.openxmlformats.org/officeDocument/2006/relationships/tags" Target="../tags/tag705.xml"/><Relationship Id="rId181" Type="http://schemas.openxmlformats.org/officeDocument/2006/relationships/tags" Target="../tags/tag721.xml"/><Relationship Id="rId186" Type="http://schemas.openxmlformats.org/officeDocument/2006/relationships/tags" Target="../tags/tag726.xml"/><Relationship Id="rId22" Type="http://schemas.openxmlformats.org/officeDocument/2006/relationships/tags" Target="../tags/tag562.xml"/><Relationship Id="rId27" Type="http://schemas.openxmlformats.org/officeDocument/2006/relationships/tags" Target="../tags/tag567.xml"/><Relationship Id="rId43" Type="http://schemas.openxmlformats.org/officeDocument/2006/relationships/tags" Target="../tags/tag583.xml"/><Relationship Id="rId48" Type="http://schemas.openxmlformats.org/officeDocument/2006/relationships/tags" Target="../tags/tag588.xml"/><Relationship Id="rId64" Type="http://schemas.openxmlformats.org/officeDocument/2006/relationships/tags" Target="../tags/tag604.xml"/><Relationship Id="rId69" Type="http://schemas.openxmlformats.org/officeDocument/2006/relationships/tags" Target="../tags/tag609.xml"/><Relationship Id="rId113" Type="http://schemas.openxmlformats.org/officeDocument/2006/relationships/tags" Target="../tags/tag653.xml"/><Relationship Id="rId118" Type="http://schemas.openxmlformats.org/officeDocument/2006/relationships/tags" Target="../tags/tag658.xml"/><Relationship Id="rId134" Type="http://schemas.openxmlformats.org/officeDocument/2006/relationships/tags" Target="../tags/tag674.xml"/><Relationship Id="rId139" Type="http://schemas.openxmlformats.org/officeDocument/2006/relationships/tags" Target="../tags/tag679.xml"/><Relationship Id="rId80" Type="http://schemas.openxmlformats.org/officeDocument/2006/relationships/tags" Target="../tags/tag620.xml"/><Relationship Id="rId85" Type="http://schemas.openxmlformats.org/officeDocument/2006/relationships/tags" Target="../tags/tag625.xml"/><Relationship Id="rId150" Type="http://schemas.openxmlformats.org/officeDocument/2006/relationships/tags" Target="../tags/tag690.xml"/><Relationship Id="rId155" Type="http://schemas.openxmlformats.org/officeDocument/2006/relationships/tags" Target="../tags/tag695.xml"/><Relationship Id="rId171" Type="http://schemas.openxmlformats.org/officeDocument/2006/relationships/tags" Target="../tags/tag711.xml"/><Relationship Id="rId176" Type="http://schemas.openxmlformats.org/officeDocument/2006/relationships/tags" Target="../tags/tag716.xml"/><Relationship Id="rId192" Type="http://schemas.openxmlformats.org/officeDocument/2006/relationships/tags" Target="../tags/tag732.xml"/><Relationship Id="rId197" Type="http://schemas.openxmlformats.org/officeDocument/2006/relationships/tags" Target="../tags/tag737.xml"/><Relationship Id="rId206" Type="http://schemas.openxmlformats.org/officeDocument/2006/relationships/tags" Target="../tags/tag746.xml"/><Relationship Id="rId201" Type="http://schemas.openxmlformats.org/officeDocument/2006/relationships/tags" Target="../tags/tag741.xml"/><Relationship Id="rId12" Type="http://schemas.openxmlformats.org/officeDocument/2006/relationships/tags" Target="../tags/tag552.xml"/><Relationship Id="rId17" Type="http://schemas.openxmlformats.org/officeDocument/2006/relationships/tags" Target="../tags/tag557.xml"/><Relationship Id="rId33" Type="http://schemas.openxmlformats.org/officeDocument/2006/relationships/tags" Target="../tags/tag573.xml"/><Relationship Id="rId38" Type="http://schemas.openxmlformats.org/officeDocument/2006/relationships/tags" Target="../tags/tag578.xml"/><Relationship Id="rId59" Type="http://schemas.openxmlformats.org/officeDocument/2006/relationships/tags" Target="../tags/tag599.xml"/><Relationship Id="rId103" Type="http://schemas.openxmlformats.org/officeDocument/2006/relationships/tags" Target="../tags/tag643.xml"/><Relationship Id="rId108" Type="http://schemas.openxmlformats.org/officeDocument/2006/relationships/tags" Target="../tags/tag648.xml"/><Relationship Id="rId124" Type="http://schemas.openxmlformats.org/officeDocument/2006/relationships/tags" Target="../tags/tag664.xml"/><Relationship Id="rId129" Type="http://schemas.openxmlformats.org/officeDocument/2006/relationships/tags" Target="../tags/tag669.xml"/><Relationship Id="rId54" Type="http://schemas.openxmlformats.org/officeDocument/2006/relationships/tags" Target="../tags/tag594.xml"/><Relationship Id="rId70" Type="http://schemas.openxmlformats.org/officeDocument/2006/relationships/tags" Target="../tags/tag610.xml"/><Relationship Id="rId75" Type="http://schemas.openxmlformats.org/officeDocument/2006/relationships/tags" Target="../tags/tag615.xml"/><Relationship Id="rId91" Type="http://schemas.openxmlformats.org/officeDocument/2006/relationships/tags" Target="../tags/tag631.xml"/><Relationship Id="rId96" Type="http://schemas.openxmlformats.org/officeDocument/2006/relationships/tags" Target="../tags/tag636.xml"/><Relationship Id="rId140" Type="http://schemas.openxmlformats.org/officeDocument/2006/relationships/tags" Target="../tags/tag680.xml"/><Relationship Id="rId145" Type="http://schemas.openxmlformats.org/officeDocument/2006/relationships/tags" Target="../tags/tag685.xml"/><Relationship Id="rId161" Type="http://schemas.openxmlformats.org/officeDocument/2006/relationships/tags" Target="../tags/tag701.xml"/><Relationship Id="rId166" Type="http://schemas.openxmlformats.org/officeDocument/2006/relationships/tags" Target="../tags/tag706.xml"/><Relationship Id="rId182" Type="http://schemas.openxmlformats.org/officeDocument/2006/relationships/tags" Target="../tags/tag722.xml"/><Relationship Id="rId187" Type="http://schemas.openxmlformats.org/officeDocument/2006/relationships/tags" Target="../tags/tag727.xml"/><Relationship Id="rId1" Type="http://schemas.openxmlformats.org/officeDocument/2006/relationships/tags" Target="../tags/tag541.xml"/><Relationship Id="rId6" Type="http://schemas.openxmlformats.org/officeDocument/2006/relationships/tags" Target="../tags/tag546.xml"/><Relationship Id="rId23" Type="http://schemas.openxmlformats.org/officeDocument/2006/relationships/tags" Target="../tags/tag563.xml"/><Relationship Id="rId28" Type="http://schemas.openxmlformats.org/officeDocument/2006/relationships/tags" Target="../tags/tag568.xml"/><Relationship Id="rId49" Type="http://schemas.openxmlformats.org/officeDocument/2006/relationships/tags" Target="../tags/tag589.xml"/><Relationship Id="rId114" Type="http://schemas.openxmlformats.org/officeDocument/2006/relationships/tags" Target="../tags/tag654.xml"/><Relationship Id="rId119" Type="http://schemas.openxmlformats.org/officeDocument/2006/relationships/tags" Target="../tags/tag659.xml"/><Relationship Id="rId44" Type="http://schemas.openxmlformats.org/officeDocument/2006/relationships/tags" Target="../tags/tag584.xml"/><Relationship Id="rId60" Type="http://schemas.openxmlformats.org/officeDocument/2006/relationships/tags" Target="../tags/tag600.xml"/><Relationship Id="rId65" Type="http://schemas.openxmlformats.org/officeDocument/2006/relationships/tags" Target="../tags/tag605.xml"/><Relationship Id="rId81" Type="http://schemas.openxmlformats.org/officeDocument/2006/relationships/tags" Target="../tags/tag621.xml"/><Relationship Id="rId86" Type="http://schemas.openxmlformats.org/officeDocument/2006/relationships/tags" Target="../tags/tag626.xml"/><Relationship Id="rId130" Type="http://schemas.openxmlformats.org/officeDocument/2006/relationships/tags" Target="../tags/tag670.xml"/><Relationship Id="rId135" Type="http://schemas.openxmlformats.org/officeDocument/2006/relationships/tags" Target="../tags/tag675.xml"/><Relationship Id="rId151" Type="http://schemas.openxmlformats.org/officeDocument/2006/relationships/tags" Target="../tags/tag691.xml"/><Relationship Id="rId156" Type="http://schemas.openxmlformats.org/officeDocument/2006/relationships/tags" Target="../tags/tag696.xml"/><Relationship Id="rId177" Type="http://schemas.openxmlformats.org/officeDocument/2006/relationships/tags" Target="../tags/tag717.xml"/><Relationship Id="rId198" Type="http://schemas.openxmlformats.org/officeDocument/2006/relationships/tags" Target="../tags/tag738.xml"/><Relationship Id="rId172" Type="http://schemas.openxmlformats.org/officeDocument/2006/relationships/tags" Target="../tags/tag712.xml"/><Relationship Id="rId193" Type="http://schemas.openxmlformats.org/officeDocument/2006/relationships/tags" Target="../tags/tag733.xml"/><Relationship Id="rId202" Type="http://schemas.openxmlformats.org/officeDocument/2006/relationships/tags" Target="../tags/tag742.xml"/><Relationship Id="rId207" Type="http://schemas.openxmlformats.org/officeDocument/2006/relationships/slideLayout" Target="../slideLayouts/slideLayout1.xml"/><Relationship Id="rId13" Type="http://schemas.openxmlformats.org/officeDocument/2006/relationships/tags" Target="../tags/tag553.xml"/><Relationship Id="rId18" Type="http://schemas.openxmlformats.org/officeDocument/2006/relationships/tags" Target="../tags/tag558.xml"/><Relationship Id="rId39" Type="http://schemas.openxmlformats.org/officeDocument/2006/relationships/tags" Target="../tags/tag579.xml"/><Relationship Id="rId109" Type="http://schemas.openxmlformats.org/officeDocument/2006/relationships/tags" Target="../tags/tag649.xml"/><Relationship Id="rId34" Type="http://schemas.openxmlformats.org/officeDocument/2006/relationships/tags" Target="../tags/tag574.xml"/><Relationship Id="rId50" Type="http://schemas.openxmlformats.org/officeDocument/2006/relationships/tags" Target="../tags/tag590.xml"/><Relationship Id="rId55" Type="http://schemas.openxmlformats.org/officeDocument/2006/relationships/tags" Target="../tags/tag595.xml"/><Relationship Id="rId76" Type="http://schemas.openxmlformats.org/officeDocument/2006/relationships/tags" Target="../tags/tag616.xml"/><Relationship Id="rId97" Type="http://schemas.openxmlformats.org/officeDocument/2006/relationships/tags" Target="../tags/tag637.xml"/><Relationship Id="rId104" Type="http://schemas.openxmlformats.org/officeDocument/2006/relationships/tags" Target="../tags/tag644.xml"/><Relationship Id="rId120" Type="http://schemas.openxmlformats.org/officeDocument/2006/relationships/tags" Target="../tags/tag660.xml"/><Relationship Id="rId125" Type="http://schemas.openxmlformats.org/officeDocument/2006/relationships/tags" Target="../tags/tag665.xml"/><Relationship Id="rId141" Type="http://schemas.openxmlformats.org/officeDocument/2006/relationships/tags" Target="../tags/tag681.xml"/><Relationship Id="rId146" Type="http://schemas.openxmlformats.org/officeDocument/2006/relationships/tags" Target="../tags/tag686.xml"/><Relationship Id="rId167" Type="http://schemas.openxmlformats.org/officeDocument/2006/relationships/tags" Target="../tags/tag707.xml"/><Relationship Id="rId188" Type="http://schemas.openxmlformats.org/officeDocument/2006/relationships/tags" Target="../tags/tag728.xml"/><Relationship Id="rId7" Type="http://schemas.openxmlformats.org/officeDocument/2006/relationships/tags" Target="../tags/tag547.xml"/><Relationship Id="rId71" Type="http://schemas.openxmlformats.org/officeDocument/2006/relationships/tags" Target="../tags/tag611.xml"/><Relationship Id="rId92" Type="http://schemas.openxmlformats.org/officeDocument/2006/relationships/tags" Target="../tags/tag632.xml"/><Relationship Id="rId162" Type="http://schemas.openxmlformats.org/officeDocument/2006/relationships/tags" Target="../tags/tag702.xml"/><Relationship Id="rId183" Type="http://schemas.openxmlformats.org/officeDocument/2006/relationships/tags" Target="../tags/tag723.xml"/><Relationship Id="rId2" Type="http://schemas.openxmlformats.org/officeDocument/2006/relationships/tags" Target="../tags/tag542.xml"/><Relationship Id="rId29" Type="http://schemas.openxmlformats.org/officeDocument/2006/relationships/tags" Target="../tags/tag569.xml"/><Relationship Id="rId24" Type="http://schemas.openxmlformats.org/officeDocument/2006/relationships/tags" Target="../tags/tag564.xml"/><Relationship Id="rId40" Type="http://schemas.openxmlformats.org/officeDocument/2006/relationships/tags" Target="../tags/tag580.xml"/><Relationship Id="rId45" Type="http://schemas.openxmlformats.org/officeDocument/2006/relationships/tags" Target="../tags/tag585.xml"/><Relationship Id="rId66" Type="http://schemas.openxmlformats.org/officeDocument/2006/relationships/tags" Target="../tags/tag606.xml"/><Relationship Id="rId87" Type="http://schemas.openxmlformats.org/officeDocument/2006/relationships/tags" Target="../tags/tag627.xml"/><Relationship Id="rId110" Type="http://schemas.openxmlformats.org/officeDocument/2006/relationships/tags" Target="../tags/tag650.xml"/><Relationship Id="rId115" Type="http://schemas.openxmlformats.org/officeDocument/2006/relationships/tags" Target="../tags/tag655.xml"/><Relationship Id="rId131" Type="http://schemas.openxmlformats.org/officeDocument/2006/relationships/tags" Target="../tags/tag671.xml"/><Relationship Id="rId136" Type="http://schemas.openxmlformats.org/officeDocument/2006/relationships/tags" Target="../tags/tag676.xml"/><Relationship Id="rId157" Type="http://schemas.openxmlformats.org/officeDocument/2006/relationships/tags" Target="../tags/tag697.xml"/><Relationship Id="rId178" Type="http://schemas.openxmlformats.org/officeDocument/2006/relationships/tags" Target="../tags/tag718.xml"/><Relationship Id="rId61" Type="http://schemas.openxmlformats.org/officeDocument/2006/relationships/tags" Target="../tags/tag601.xml"/><Relationship Id="rId82" Type="http://schemas.openxmlformats.org/officeDocument/2006/relationships/tags" Target="../tags/tag622.xml"/><Relationship Id="rId152" Type="http://schemas.openxmlformats.org/officeDocument/2006/relationships/tags" Target="../tags/tag692.xml"/><Relationship Id="rId173" Type="http://schemas.openxmlformats.org/officeDocument/2006/relationships/tags" Target="../tags/tag713.xml"/><Relationship Id="rId194" Type="http://schemas.openxmlformats.org/officeDocument/2006/relationships/tags" Target="../tags/tag734.xml"/><Relationship Id="rId199" Type="http://schemas.openxmlformats.org/officeDocument/2006/relationships/tags" Target="../tags/tag739.xml"/><Relationship Id="rId203" Type="http://schemas.openxmlformats.org/officeDocument/2006/relationships/tags" Target="../tags/tag743.xml"/><Relationship Id="rId19" Type="http://schemas.openxmlformats.org/officeDocument/2006/relationships/tags" Target="../tags/tag559.xml"/><Relationship Id="rId14" Type="http://schemas.openxmlformats.org/officeDocument/2006/relationships/tags" Target="../tags/tag554.xml"/><Relationship Id="rId30" Type="http://schemas.openxmlformats.org/officeDocument/2006/relationships/tags" Target="../tags/tag570.xml"/><Relationship Id="rId35" Type="http://schemas.openxmlformats.org/officeDocument/2006/relationships/tags" Target="../tags/tag575.xml"/><Relationship Id="rId56" Type="http://schemas.openxmlformats.org/officeDocument/2006/relationships/tags" Target="../tags/tag596.xml"/><Relationship Id="rId77" Type="http://schemas.openxmlformats.org/officeDocument/2006/relationships/tags" Target="../tags/tag617.xml"/><Relationship Id="rId100" Type="http://schemas.openxmlformats.org/officeDocument/2006/relationships/tags" Target="../tags/tag640.xml"/><Relationship Id="rId105" Type="http://schemas.openxmlformats.org/officeDocument/2006/relationships/tags" Target="../tags/tag645.xml"/><Relationship Id="rId126" Type="http://schemas.openxmlformats.org/officeDocument/2006/relationships/tags" Target="../tags/tag666.xml"/><Relationship Id="rId147" Type="http://schemas.openxmlformats.org/officeDocument/2006/relationships/tags" Target="../tags/tag687.xml"/><Relationship Id="rId168" Type="http://schemas.openxmlformats.org/officeDocument/2006/relationships/tags" Target="../tags/tag708.xml"/><Relationship Id="rId8" Type="http://schemas.openxmlformats.org/officeDocument/2006/relationships/tags" Target="../tags/tag548.xml"/><Relationship Id="rId51" Type="http://schemas.openxmlformats.org/officeDocument/2006/relationships/tags" Target="../tags/tag591.xml"/><Relationship Id="rId72" Type="http://schemas.openxmlformats.org/officeDocument/2006/relationships/tags" Target="../tags/tag612.xml"/><Relationship Id="rId93" Type="http://schemas.openxmlformats.org/officeDocument/2006/relationships/tags" Target="../tags/tag633.xml"/><Relationship Id="rId98" Type="http://schemas.openxmlformats.org/officeDocument/2006/relationships/tags" Target="../tags/tag638.xml"/><Relationship Id="rId121" Type="http://schemas.openxmlformats.org/officeDocument/2006/relationships/tags" Target="../tags/tag661.xml"/><Relationship Id="rId142" Type="http://schemas.openxmlformats.org/officeDocument/2006/relationships/tags" Target="../tags/tag682.xml"/><Relationship Id="rId163" Type="http://schemas.openxmlformats.org/officeDocument/2006/relationships/tags" Target="../tags/tag703.xml"/><Relationship Id="rId184" Type="http://schemas.openxmlformats.org/officeDocument/2006/relationships/tags" Target="../tags/tag724.xml"/><Relationship Id="rId189" Type="http://schemas.openxmlformats.org/officeDocument/2006/relationships/tags" Target="../tags/tag729.xml"/><Relationship Id="rId3" Type="http://schemas.openxmlformats.org/officeDocument/2006/relationships/tags" Target="../tags/tag543.xml"/><Relationship Id="rId25" Type="http://schemas.openxmlformats.org/officeDocument/2006/relationships/tags" Target="../tags/tag565.xml"/><Relationship Id="rId46" Type="http://schemas.openxmlformats.org/officeDocument/2006/relationships/tags" Target="../tags/tag586.xml"/><Relationship Id="rId67" Type="http://schemas.openxmlformats.org/officeDocument/2006/relationships/tags" Target="../tags/tag607.xml"/><Relationship Id="rId116" Type="http://schemas.openxmlformats.org/officeDocument/2006/relationships/tags" Target="../tags/tag656.xml"/><Relationship Id="rId137" Type="http://schemas.openxmlformats.org/officeDocument/2006/relationships/tags" Target="../tags/tag677.xml"/><Relationship Id="rId158" Type="http://schemas.openxmlformats.org/officeDocument/2006/relationships/tags" Target="../tags/tag698.xml"/><Relationship Id="rId20" Type="http://schemas.openxmlformats.org/officeDocument/2006/relationships/tags" Target="../tags/tag560.xml"/><Relationship Id="rId41" Type="http://schemas.openxmlformats.org/officeDocument/2006/relationships/tags" Target="../tags/tag581.xml"/><Relationship Id="rId62" Type="http://schemas.openxmlformats.org/officeDocument/2006/relationships/tags" Target="../tags/tag602.xml"/><Relationship Id="rId83" Type="http://schemas.openxmlformats.org/officeDocument/2006/relationships/tags" Target="../tags/tag623.xml"/><Relationship Id="rId88" Type="http://schemas.openxmlformats.org/officeDocument/2006/relationships/tags" Target="../tags/tag628.xml"/><Relationship Id="rId111" Type="http://schemas.openxmlformats.org/officeDocument/2006/relationships/tags" Target="../tags/tag651.xml"/><Relationship Id="rId132" Type="http://schemas.openxmlformats.org/officeDocument/2006/relationships/tags" Target="../tags/tag672.xml"/><Relationship Id="rId153" Type="http://schemas.openxmlformats.org/officeDocument/2006/relationships/tags" Target="../tags/tag693.xml"/><Relationship Id="rId174" Type="http://schemas.openxmlformats.org/officeDocument/2006/relationships/tags" Target="../tags/tag714.xml"/><Relationship Id="rId179" Type="http://schemas.openxmlformats.org/officeDocument/2006/relationships/tags" Target="../tags/tag719.xml"/><Relationship Id="rId195" Type="http://schemas.openxmlformats.org/officeDocument/2006/relationships/tags" Target="../tags/tag735.xml"/><Relationship Id="rId190" Type="http://schemas.openxmlformats.org/officeDocument/2006/relationships/tags" Target="../tags/tag730.xml"/><Relationship Id="rId204" Type="http://schemas.openxmlformats.org/officeDocument/2006/relationships/tags" Target="../tags/tag744.xml"/><Relationship Id="rId15" Type="http://schemas.openxmlformats.org/officeDocument/2006/relationships/tags" Target="../tags/tag555.xml"/><Relationship Id="rId36" Type="http://schemas.openxmlformats.org/officeDocument/2006/relationships/tags" Target="../tags/tag576.xml"/><Relationship Id="rId57" Type="http://schemas.openxmlformats.org/officeDocument/2006/relationships/tags" Target="../tags/tag597.xml"/><Relationship Id="rId106" Type="http://schemas.openxmlformats.org/officeDocument/2006/relationships/tags" Target="../tags/tag646.xml"/><Relationship Id="rId127" Type="http://schemas.openxmlformats.org/officeDocument/2006/relationships/tags" Target="../tags/tag667.xml"/><Relationship Id="rId10" Type="http://schemas.openxmlformats.org/officeDocument/2006/relationships/tags" Target="../tags/tag550.xml"/><Relationship Id="rId31" Type="http://schemas.openxmlformats.org/officeDocument/2006/relationships/tags" Target="../tags/tag571.xml"/><Relationship Id="rId52" Type="http://schemas.openxmlformats.org/officeDocument/2006/relationships/tags" Target="../tags/tag592.xml"/><Relationship Id="rId73" Type="http://schemas.openxmlformats.org/officeDocument/2006/relationships/tags" Target="../tags/tag613.xml"/><Relationship Id="rId78" Type="http://schemas.openxmlformats.org/officeDocument/2006/relationships/tags" Target="../tags/tag618.xml"/><Relationship Id="rId94" Type="http://schemas.openxmlformats.org/officeDocument/2006/relationships/tags" Target="../tags/tag634.xml"/><Relationship Id="rId99" Type="http://schemas.openxmlformats.org/officeDocument/2006/relationships/tags" Target="../tags/tag639.xml"/><Relationship Id="rId101" Type="http://schemas.openxmlformats.org/officeDocument/2006/relationships/tags" Target="../tags/tag641.xml"/><Relationship Id="rId122" Type="http://schemas.openxmlformats.org/officeDocument/2006/relationships/tags" Target="../tags/tag662.xml"/><Relationship Id="rId143" Type="http://schemas.openxmlformats.org/officeDocument/2006/relationships/tags" Target="../tags/tag683.xml"/><Relationship Id="rId148" Type="http://schemas.openxmlformats.org/officeDocument/2006/relationships/tags" Target="../tags/tag688.xml"/><Relationship Id="rId164" Type="http://schemas.openxmlformats.org/officeDocument/2006/relationships/tags" Target="../tags/tag704.xml"/><Relationship Id="rId169" Type="http://schemas.openxmlformats.org/officeDocument/2006/relationships/tags" Target="../tags/tag709.xml"/><Relationship Id="rId185" Type="http://schemas.openxmlformats.org/officeDocument/2006/relationships/tags" Target="../tags/tag725.xml"/><Relationship Id="rId4" Type="http://schemas.openxmlformats.org/officeDocument/2006/relationships/tags" Target="../tags/tag544.xml"/><Relationship Id="rId9" Type="http://schemas.openxmlformats.org/officeDocument/2006/relationships/tags" Target="../tags/tag549.xml"/><Relationship Id="rId180" Type="http://schemas.openxmlformats.org/officeDocument/2006/relationships/tags" Target="../tags/tag720.xml"/><Relationship Id="rId26" Type="http://schemas.openxmlformats.org/officeDocument/2006/relationships/tags" Target="../tags/tag566.xml"/><Relationship Id="rId47" Type="http://schemas.openxmlformats.org/officeDocument/2006/relationships/tags" Target="../tags/tag587.xml"/><Relationship Id="rId68" Type="http://schemas.openxmlformats.org/officeDocument/2006/relationships/tags" Target="../tags/tag608.xml"/><Relationship Id="rId89" Type="http://schemas.openxmlformats.org/officeDocument/2006/relationships/tags" Target="../tags/tag629.xml"/><Relationship Id="rId112" Type="http://schemas.openxmlformats.org/officeDocument/2006/relationships/tags" Target="../tags/tag652.xml"/><Relationship Id="rId133" Type="http://schemas.openxmlformats.org/officeDocument/2006/relationships/tags" Target="../tags/tag673.xml"/><Relationship Id="rId154" Type="http://schemas.openxmlformats.org/officeDocument/2006/relationships/tags" Target="../tags/tag694.xml"/><Relationship Id="rId175" Type="http://schemas.openxmlformats.org/officeDocument/2006/relationships/tags" Target="../tags/tag715.xml"/><Relationship Id="rId196" Type="http://schemas.openxmlformats.org/officeDocument/2006/relationships/tags" Target="../tags/tag736.xml"/><Relationship Id="rId200" Type="http://schemas.openxmlformats.org/officeDocument/2006/relationships/tags" Target="../tags/tag740.xml"/></Relationships>
</file>

<file path=ppt/slides/_rels/slide5.xml.rels><?xml version="1.0" encoding="UTF-8" standalone="yes"?>
<Relationships xmlns="http://schemas.openxmlformats.org/package/2006/relationships"><Relationship Id="rId117" Type="http://schemas.openxmlformats.org/officeDocument/2006/relationships/tags" Target="../tags/tag863.xml"/><Relationship Id="rId21" Type="http://schemas.openxmlformats.org/officeDocument/2006/relationships/tags" Target="../tags/tag767.xml"/><Relationship Id="rId42" Type="http://schemas.openxmlformats.org/officeDocument/2006/relationships/tags" Target="../tags/tag788.xml"/><Relationship Id="rId63" Type="http://schemas.openxmlformats.org/officeDocument/2006/relationships/tags" Target="../tags/tag809.xml"/><Relationship Id="rId84" Type="http://schemas.openxmlformats.org/officeDocument/2006/relationships/tags" Target="../tags/tag830.xml"/><Relationship Id="rId138" Type="http://schemas.openxmlformats.org/officeDocument/2006/relationships/tags" Target="../tags/tag884.xml"/><Relationship Id="rId159" Type="http://schemas.openxmlformats.org/officeDocument/2006/relationships/tags" Target="../tags/tag905.xml"/><Relationship Id="rId170" Type="http://schemas.openxmlformats.org/officeDocument/2006/relationships/tags" Target="../tags/tag916.xml"/><Relationship Id="rId191" Type="http://schemas.openxmlformats.org/officeDocument/2006/relationships/tags" Target="../tags/tag937.xml"/><Relationship Id="rId205" Type="http://schemas.openxmlformats.org/officeDocument/2006/relationships/tags" Target="../tags/tag951.xml"/><Relationship Id="rId226" Type="http://schemas.openxmlformats.org/officeDocument/2006/relationships/tags" Target="../tags/tag972.xml"/><Relationship Id="rId107" Type="http://schemas.openxmlformats.org/officeDocument/2006/relationships/tags" Target="../tags/tag853.xml"/><Relationship Id="rId11" Type="http://schemas.openxmlformats.org/officeDocument/2006/relationships/tags" Target="../tags/tag757.xml"/><Relationship Id="rId32" Type="http://schemas.openxmlformats.org/officeDocument/2006/relationships/tags" Target="../tags/tag778.xml"/><Relationship Id="rId53" Type="http://schemas.openxmlformats.org/officeDocument/2006/relationships/tags" Target="../tags/tag799.xml"/><Relationship Id="rId74" Type="http://schemas.openxmlformats.org/officeDocument/2006/relationships/tags" Target="../tags/tag820.xml"/><Relationship Id="rId128" Type="http://schemas.openxmlformats.org/officeDocument/2006/relationships/tags" Target="../tags/tag874.xml"/><Relationship Id="rId149" Type="http://schemas.openxmlformats.org/officeDocument/2006/relationships/tags" Target="../tags/tag895.xml"/><Relationship Id="rId5" Type="http://schemas.openxmlformats.org/officeDocument/2006/relationships/tags" Target="../tags/tag751.xml"/><Relationship Id="rId95" Type="http://schemas.openxmlformats.org/officeDocument/2006/relationships/tags" Target="../tags/tag841.xml"/><Relationship Id="rId160" Type="http://schemas.openxmlformats.org/officeDocument/2006/relationships/tags" Target="../tags/tag906.xml"/><Relationship Id="rId181" Type="http://schemas.openxmlformats.org/officeDocument/2006/relationships/tags" Target="../tags/tag927.xml"/><Relationship Id="rId216" Type="http://schemas.openxmlformats.org/officeDocument/2006/relationships/tags" Target="../tags/tag962.xml"/><Relationship Id="rId22" Type="http://schemas.openxmlformats.org/officeDocument/2006/relationships/tags" Target="../tags/tag768.xml"/><Relationship Id="rId27" Type="http://schemas.openxmlformats.org/officeDocument/2006/relationships/tags" Target="../tags/tag773.xml"/><Relationship Id="rId43" Type="http://schemas.openxmlformats.org/officeDocument/2006/relationships/tags" Target="../tags/tag789.xml"/><Relationship Id="rId48" Type="http://schemas.openxmlformats.org/officeDocument/2006/relationships/tags" Target="../tags/tag794.xml"/><Relationship Id="rId64" Type="http://schemas.openxmlformats.org/officeDocument/2006/relationships/tags" Target="../tags/tag810.xml"/><Relationship Id="rId69" Type="http://schemas.openxmlformats.org/officeDocument/2006/relationships/tags" Target="../tags/tag815.xml"/><Relationship Id="rId113" Type="http://schemas.openxmlformats.org/officeDocument/2006/relationships/tags" Target="../tags/tag859.xml"/><Relationship Id="rId118" Type="http://schemas.openxmlformats.org/officeDocument/2006/relationships/tags" Target="../tags/tag864.xml"/><Relationship Id="rId134" Type="http://schemas.openxmlformats.org/officeDocument/2006/relationships/tags" Target="../tags/tag880.xml"/><Relationship Id="rId139" Type="http://schemas.openxmlformats.org/officeDocument/2006/relationships/tags" Target="../tags/tag885.xml"/><Relationship Id="rId80" Type="http://schemas.openxmlformats.org/officeDocument/2006/relationships/tags" Target="../tags/tag826.xml"/><Relationship Id="rId85" Type="http://schemas.openxmlformats.org/officeDocument/2006/relationships/tags" Target="../tags/tag831.xml"/><Relationship Id="rId150" Type="http://schemas.openxmlformats.org/officeDocument/2006/relationships/tags" Target="../tags/tag896.xml"/><Relationship Id="rId155" Type="http://schemas.openxmlformats.org/officeDocument/2006/relationships/tags" Target="../tags/tag901.xml"/><Relationship Id="rId171" Type="http://schemas.openxmlformats.org/officeDocument/2006/relationships/tags" Target="../tags/tag917.xml"/><Relationship Id="rId176" Type="http://schemas.openxmlformats.org/officeDocument/2006/relationships/tags" Target="../tags/tag922.xml"/><Relationship Id="rId192" Type="http://schemas.openxmlformats.org/officeDocument/2006/relationships/tags" Target="../tags/tag938.xml"/><Relationship Id="rId197" Type="http://schemas.openxmlformats.org/officeDocument/2006/relationships/tags" Target="../tags/tag943.xml"/><Relationship Id="rId206" Type="http://schemas.openxmlformats.org/officeDocument/2006/relationships/tags" Target="../tags/tag952.xml"/><Relationship Id="rId227" Type="http://schemas.openxmlformats.org/officeDocument/2006/relationships/tags" Target="../tags/tag973.xml"/><Relationship Id="rId201" Type="http://schemas.openxmlformats.org/officeDocument/2006/relationships/tags" Target="../tags/tag947.xml"/><Relationship Id="rId222" Type="http://schemas.openxmlformats.org/officeDocument/2006/relationships/tags" Target="../tags/tag968.xml"/><Relationship Id="rId12" Type="http://schemas.openxmlformats.org/officeDocument/2006/relationships/tags" Target="../tags/tag758.xml"/><Relationship Id="rId17" Type="http://schemas.openxmlformats.org/officeDocument/2006/relationships/tags" Target="../tags/tag763.xml"/><Relationship Id="rId33" Type="http://schemas.openxmlformats.org/officeDocument/2006/relationships/tags" Target="../tags/tag779.xml"/><Relationship Id="rId38" Type="http://schemas.openxmlformats.org/officeDocument/2006/relationships/tags" Target="../tags/tag784.xml"/><Relationship Id="rId59" Type="http://schemas.openxmlformats.org/officeDocument/2006/relationships/tags" Target="../tags/tag805.xml"/><Relationship Id="rId103" Type="http://schemas.openxmlformats.org/officeDocument/2006/relationships/tags" Target="../tags/tag849.xml"/><Relationship Id="rId108" Type="http://schemas.openxmlformats.org/officeDocument/2006/relationships/tags" Target="../tags/tag854.xml"/><Relationship Id="rId124" Type="http://schemas.openxmlformats.org/officeDocument/2006/relationships/tags" Target="../tags/tag870.xml"/><Relationship Id="rId129" Type="http://schemas.openxmlformats.org/officeDocument/2006/relationships/tags" Target="../tags/tag875.xml"/><Relationship Id="rId54" Type="http://schemas.openxmlformats.org/officeDocument/2006/relationships/tags" Target="../tags/tag800.xml"/><Relationship Id="rId70" Type="http://schemas.openxmlformats.org/officeDocument/2006/relationships/tags" Target="../tags/tag816.xml"/><Relationship Id="rId75" Type="http://schemas.openxmlformats.org/officeDocument/2006/relationships/tags" Target="../tags/tag821.xml"/><Relationship Id="rId91" Type="http://schemas.openxmlformats.org/officeDocument/2006/relationships/tags" Target="../tags/tag837.xml"/><Relationship Id="rId96" Type="http://schemas.openxmlformats.org/officeDocument/2006/relationships/tags" Target="../tags/tag842.xml"/><Relationship Id="rId140" Type="http://schemas.openxmlformats.org/officeDocument/2006/relationships/tags" Target="../tags/tag886.xml"/><Relationship Id="rId145" Type="http://schemas.openxmlformats.org/officeDocument/2006/relationships/tags" Target="../tags/tag891.xml"/><Relationship Id="rId161" Type="http://schemas.openxmlformats.org/officeDocument/2006/relationships/tags" Target="../tags/tag907.xml"/><Relationship Id="rId166" Type="http://schemas.openxmlformats.org/officeDocument/2006/relationships/tags" Target="../tags/tag912.xml"/><Relationship Id="rId182" Type="http://schemas.openxmlformats.org/officeDocument/2006/relationships/tags" Target="../tags/tag928.xml"/><Relationship Id="rId187" Type="http://schemas.openxmlformats.org/officeDocument/2006/relationships/tags" Target="../tags/tag933.xml"/><Relationship Id="rId217" Type="http://schemas.openxmlformats.org/officeDocument/2006/relationships/tags" Target="../tags/tag963.xml"/><Relationship Id="rId1" Type="http://schemas.openxmlformats.org/officeDocument/2006/relationships/tags" Target="../tags/tag747.xml"/><Relationship Id="rId6" Type="http://schemas.openxmlformats.org/officeDocument/2006/relationships/tags" Target="../tags/tag752.xml"/><Relationship Id="rId212" Type="http://schemas.openxmlformats.org/officeDocument/2006/relationships/tags" Target="../tags/tag958.xml"/><Relationship Id="rId23" Type="http://schemas.openxmlformats.org/officeDocument/2006/relationships/tags" Target="../tags/tag769.xml"/><Relationship Id="rId28" Type="http://schemas.openxmlformats.org/officeDocument/2006/relationships/tags" Target="../tags/tag774.xml"/><Relationship Id="rId49" Type="http://schemas.openxmlformats.org/officeDocument/2006/relationships/tags" Target="../tags/tag795.xml"/><Relationship Id="rId114" Type="http://schemas.openxmlformats.org/officeDocument/2006/relationships/tags" Target="../tags/tag860.xml"/><Relationship Id="rId119" Type="http://schemas.openxmlformats.org/officeDocument/2006/relationships/tags" Target="../tags/tag865.xml"/><Relationship Id="rId44" Type="http://schemas.openxmlformats.org/officeDocument/2006/relationships/tags" Target="../tags/tag790.xml"/><Relationship Id="rId60" Type="http://schemas.openxmlformats.org/officeDocument/2006/relationships/tags" Target="../tags/tag806.xml"/><Relationship Id="rId65" Type="http://schemas.openxmlformats.org/officeDocument/2006/relationships/tags" Target="../tags/tag811.xml"/><Relationship Id="rId81" Type="http://schemas.openxmlformats.org/officeDocument/2006/relationships/tags" Target="../tags/tag827.xml"/><Relationship Id="rId86" Type="http://schemas.openxmlformats.org/officeDocument/2006/relationships/tags" Target="../tags/tag832.xml"/><Relationship Id="rId130" Type="http://schemas.openxmlformats.org/officeDocument/2006/relationships/tags" Target="../tags/tag876.xml"/><Relationship Id="rId135" Type="http://schemas.openxmlformats.org/officeDocument/2006/relationships/tags" Target="../tags/tag881.xml"/><Relationship Id="rId151" Type="http://schemas.openxmlformats.org/officeDocument/2006/relationships/tags" Target="../tags/tag897.xml"/><Relationship Id="rId156" Type="http://schemas.openxmlformats.org/officeDocument/2006/relationships/tags" Target="../tags/tag902.xml"/><Relationship Id="rId177" Type="http://schemas.openxmlformats.org/officeDocument/2006/relationships/tags" Target="../tags/tag923.xml"/><Relationship Id="rId198" Type="http://schemas.openxmlformats.org/officeDocument/2006/relationships/tags" Target="../tags/tag944.xml"/><Relationship Id="rId172" Type="http://schemas.openxmlformats.org/officeDocument/2006/relationships/tags" Target="../tags/tag918.xml"/><Relationship Id="rId193" Type="http://schemas.openxmlformats.org/officeDocument/2006/relationships/tags" Target="../tags/tag939.xml"/><Relationship Id="rId202" Type="http://schemas.openxmlformats.org/officeDocument/2006/relationships/tags" Target="../tags/tag948.xml"/><Relationship Id="rId207" Type="http://schemas.openxmlformats.org/officeDocument/2006/relationships/tags" Target="../tags/tag953.xml"/><Relationship Id="rId223" Type="http://schemas.openxmlformats.org/officeDocument/2006/relationships/tags" Target="../tags/tag969.xml"/><Relationship Id="rId228" Type="http://schemas.openxmlformats.org/officeDocument/2006/relationships/tags" Target="../tags/tag974.xml"/><Relationship Id="rId13" Type="http://schemas.openxmlformats.org/officeDocument/2006/relationships/tags" Target="../tags/tag759.xml"/><Relationship Id="rId18" Type="http://schemas.openxmlformats.org/officeDocument/2006/relationships/tags" Target="../tags/tag764.xml"/><Relationship Id="rId39" Type="http://schemas.openxmlformats.org/officeDocument/2006/relationships/tags" Target="../tags/tag785.xml"/><Relationship Id="rId109" Type="http://schemas.openxmlformats.org/officeDocument/2006/relationships/tags" Target="../tags/tag855.xml"/><Relationship Id="rId34" Type="http://schemas.openxmlformats.org/officeDocument/2006/relationships/tags" Target="../tags/tag780.xml"/><Relationship Id="rId50" Type="http://schemas.openxmlformats.org/officeDocument/2006/relationships/tags" Target="../tags/tag796.xml"/><Relationship Id="rId55" Type="http://schemas.openxmlformats.org/officeDocument/2006/relationships/tags" Target="../tags/tag801.xml"/><Relationship Id="rId76" Type="http://schemas.openxmlformats.org/officeDocument/2006/relationships/tags" Target="../tags/tag822.xml"/><Relationship Id="rId97" Type="http://schemas.openxmlformats.org/officeDocument/2006/relationships/tags" Target="../tags/tag843.xml"/><Relationship Id="rId104" Type="http://schemas.openxmlformats.org/officeDocument/2006/relationships/tags" Target="../tags/tag850.xml"/><Relationship Id="rId120" Type="http://schemas.openxmlformats.org/officeDocument/2006/relationships/tags" Target="../tags/tag866.xml"/><Relationship Id="rId125" Type="http://schemas.openxmlformats.org/officeDocument/2006/relationships/tags" Target="../tags/tag871.xml"/><Relationship Id="rId141" Type="http://schemas.openxmlformats.org/officeDocument/2006/relationships/tags" Target="../tags/tag887.xml"/><Relationship Id="rId146" Type="http://schemas.openxmlformats.org/officeDocument/2006/relationships/tags" Target="../tags/tag892.xml"/><Relationship Id="rId167" Type="http://schemas.openxmlformats.org/officeDocument/2006/relationships/tags" Target="../tags/tag913.xml"/><Relationship Id="rId188" Type="http://schemas.openxmlformats.org/officeDocument/2006/relationships/tags" Target="../tags/tag934.xml"/><Relationship Id="rId7" Type="http://schemas.openxmlformats.org/officeDocument/2006/relationships/tags" Target="../tags/tag753.xml"/><Relationship Id="rId71" Type="http://schemas.openxmlformats.org/officeDocument/2006/relationships/tags" Target="../tags/tag817.xml"/><Relationship Id="rId92" Type="http://schemas.openxmlformats.org/officeDocument/2006/relationships/tags" Target="../tags/tag838.xml"/><Relationship Id="rId162" Type="http://schemas.openxmlformats.org/officeDocument/2006/relationships/tags" Target="../tags/tag908.xml"/><Relationship Id="rId183" Type="http://schemas.openxmlformats.org/officeDocument/2006/relationships/tags" Target="../tags/tag929.xml"/><Relationship Id="rId213" Type="http://schemas.openxmlformats.org/officeDocument/2006/relationships/tags" Target="../tags/tag959.xml"/><Relationship Id="rId218" Type="http://schemas.openxmlformats.org/officeDocument/2006/relationships/tags" Target="../tags/tag964.xml"/><Relationship Id="rId2" Type="http://schemas.openxmlformats.org/officeDocument/2006/relationships/tags" Target="../tags/tag748.xml"/><Relationship Id="rId29" Type="http://schemas.openxmlformats.org/officeDocument/2006/relationships/tags" Target="../tags/tag775.xml"/><Relationship Id="rId24" Type="http://schemas.openxmlformats.org/officeDocument/2006/relationships/tags" Target="../tags/tag770.xml"/><Relationship Id="rId40" Type="http://schemas.openxmlformats.org/officeDocument/2006/relationships/tags" Target="../tags/tag786.xml"/><Relationship Id="rId45" Type="http://schemas.openxmlformats.org/officeDocument/2006/relationships/tags" Target="../tags/tag791.xml"/><Relationship Id="rId66" Type="http://schemas.openxmlformats.org/officeDocument/2006/relationships/tags" Target="../tags/tag812.xml"/><Relationship Id="rId87" Type="http://schemas.openxmlformats.org/officeDocument/2006/relationships/tags" Target="../tags/tag833.xml"/><Relationship Id="rId110" Type="http://schemas.openxmlformats.org/officeDocument/2006/relationships/tags" Target="../tags/tag856.xml"/><Relationship Id="rId115" Type="http://schemas.openxmlformats.org/officeDocument/2006/relationships/tags" Target="../tags/tag861.xml"/><Relationship Id="rId131" Type="http://schemas.openxmlformats.org/officeDocument/2006/relationships/tags" Target="../tags/tag877.xml"/><Relationship Id="rId136" Type="http://schemas.openxmlformats.org/officeDocument/2006/relationships/tags" Target="../tags/tag882.xml"/><Relationship Id="rId157" Type="http://schemas.openxmlformats.org/officeDocument/2006/relationships/tags" Target="../tags/tag903.xml"/><Relationship Id="rId178" Type="http://schemas.openxmlformats.org/officeDocument/2006/relationships/tags" Target="../tags/tag924.xml"/><Relationship Id="rId61" Type="http://schemas.openxmlformats.org/officeDocument/2006/relationships/tags" Target="../tags/tag807.xml"/><Relationship Id="rId82" Type="http://schemas.openxmlformats.org/officeDocument/2006/relationships/tags" Target="../tags/tag828.xml"/><Relationship Id="rId152" Type="http://schemas.openxmlformats.org/officeDocument/2006/relationships/tags" Target="../tags/tag898.xml"/><Relationship Id="rId173" Type="http://schemas.openxmlformats.org/officeDocument/2006/relationships/tags" Target="../tags/tag919.xml"/><Relationship Id="rId194" Type="http://schemas.openxmlformats.org/officeDocument/2006/relationships/tags" Target="../tags/tag940.xml"/><Relationship Id="rId199" Type="http://schemas.openxmlformats.org/officeDocument/2006/relationships/tags" Target="../tags/tag945.xml"/><Relationship Id="rId203" Type="http://schemas.openxmlformats.org/officeDocument/2006/relationships/tags" Target="../tags/tag949.xml"/><Relationship Id="rId208" Type="http://schemas.openxmlformats.org/officeDocument/2006/relationships/tags" Target="../tags/tag954.xml"/><Relationship Id="rId229" Type="http://schemas.openxmlformats.org/officeDocument/2006/relationships/tags" Target="../tags/tag975.xml"/><Relationship Id="rId19" Type="http://schemas.openxmlformats.org/officeDocument/2006/relationships/tags" Target="../tags/tag765.xml"/><Relationship Id="rId224" Type="http://schemas.openxmlformats.org/officeDocument/2006/relationships/tags" Target="../tags/tag970.xml"/><Relationship Id="rId14" Type="http://schemas.openxmlformats.org/officeDocument/2006/relationships/tags" Target="../tags/tag760.xml"/><Relationship Id="rId30" Type="http://schemas.openxmlformats.org/officeDocument/2006/relationships/tags" Target="../tags/tag776.xml"/><Relationship Id="rId35" Type="http://schemas.openxmlformats.org/officeDocument/2006/relationships/tags" Target="../tags/tag781.xml"/><Relationship Id="rId56" Type="http://schemas.openxmlformats.org/officeDocument/2006/relationships/tags" Target="../tags/tag802.xml"/><Relationship Id="rId77" Type="http://schemas.openxmlformats.org/officeDocument/2006/relationships/tags" Target="../tags/tag823.xml"/><Relationship Id="rId100" Type="http://schemas.openxmlformats.org/officeDocument/2006/relationships/tags" Target="../tags/tag846.xml"/><Relationship Id="rId105" Type="http://schemas.openxmlformats.org/officeDocument/2006/relationships/tags" Target="../tags/tag851.xml"/><Relationship Id="rId126" Type="http://schemas.openxmlformats.org/officeDocument/2006/relationships/tags" Target="../tags/tag872.xml"/><Relationship Id="rId147" Type="http://schemas.openxmlformats.org/officeDocument/2006/relationships/tags" Target="../tags/tag893.xml"/><Relationship Id="rId168" Type="http://schemas.openxmlformats.org/officeDocument/2006/relationships/tags" Target="../tags/tag914.xml"/><Relationship Id="rId8" Type="http://schemas.openxmlformats.org/officeDocument/2006/relationships/tags" Target="../tags/tag754.xml"/><Relationship Id="rId51" Type="http://schemas.openxmlformats.org/officeDocument/2006/relationships/tags" Target="../tags/tag797.xml"/><Relationship Id="rId72" Type="http://schemas.openxmlformats.org/officeDocument/2006/relationships/tags" Target="../tags/tag818.xml"/><Relationship Id="rId93" Type="http://schemas.openxmlformats.org/officeDocument/2006/relationships/tags" Target="../tags/tag839.xml"/><Relationship Id="rId98" Type="http://schemas.openxmlformats.org/officeDocument/2006/relationships/tags" Target="../tags/tag844.xml"/><Relationship Id="rId121" Type="http://schemas.openxmlformats.org/officeDocument/2006/relationships/tags" Target="../tags/tag867.xml"/><Relationship Id="rId142" Type="http://schemas.openxmlformats.org/officeDocument/2006/relationships/tags" Target="../tags/tag888.xml"/><Relationship Id="rId163" Type="http://schemas.openxmlformats.org/officeDocument/2006/relationships/tags" Target="../tags/tag909.xml"/><Relationship Id="rId184" Type="http://schemas.openxmlformats.org/officeDocument/2006/relationships/tags" Target="../tags/tag930.xml"/><Relationship Id="rId189" Type="http://schemas.openxmlformats.org/officeDocument/2006/relationships/tags" Target="../tags/tag935.xml"/><Relationship Id="rId219" Type="http://schemas.openxmlformats.org/officeDocument/2006/relationships/tags" Target="../tags/tag965.xml"/><Relationship Id="rId3" Type="http://schemas.openxmlformats.org/officeDocument/2006/relationships/tags" Target="../tags/tag749.xml"/><Relationship Id="rId214" Type="http://schemas.openxmlformats.org/officeDocument/2006/relationships/tags" Target="../tags/tag960.xml"/><Relationship Id="rId230" Type="http://schemas.openxmlformats.org/officeDocument/2006/relationships/tags" Target="../tags/tag976.xml"/><Relationship Id="rId25" Type="http://schemas.openxmlformats.org/officeDocument/2006/relationships/tags" Target="../tags/tag771.xml"/><Relationship Id="rId46" Type="http://schemas.openxmlformats.org/officeDocument/2006/relationships/tags" Target="../tags/tag792.xml"/><Relationship Id="rId67" Type="http://schemas.openxmlformats.org/officeDocument/2006/relationships/tags" Target="../tags/tag813.xml"/><Relationship Id="rId116" Type="http://schemas.openxmlformats.org/officeDocument/2006/relationships/tags" Target="../tags/tag862.xml"/><Relationship Id="rId137" Type="http://schemas.openxmlformats.org/officeDocument/2006/relationships/tags" Target="../tags/tag883.xml"/><Relationship Id="rId158" Type="http://schemas.openxmlformats.org/officeDocument/2006/relationships/tags" Target="../tags/tag904.xml"/><Relationship Id="rId20" Type="http://schemas.openxmlformats.org/officeDocument/2006/relationships/tags" Target="../tags/tag766.xml"/><Relationship Id="rId41" Type="http://schemas.openxmlformats.org/officeDocument/2006/relationships/tags" Target="../tags/tag787.xml"/><Relationship Id="rId62" Type="http://schemas.openxmlformats.org/officeDocument/2006/relationships/tags" Target="../tags/tag808.xml"/><Relationship Id="rId83" Type="http://schemas.openxmlformats.org/officeDocument/2006/relationships/tags" Target="../tags/tag829.xml"/><Relationship Id="rId88" Type="http://schemas.openxmlformats.org/officeDocument/2006/relationships/tags" Target="../tags/tag834.xml"/><Relationship Id="rId111" Type="http://schemas.openxmlformats.org/officeDocument/2006/relationships/tags" Target="../tags/tag857.xml"/><Relationship Id="rId132" Type="http://schemas.openxmlformats.org/officeDocument/2006/relationships/tags" Target="../tags/tag878.xml"/><Relationship Id="rId153" Type="http://schemas.openxmlformats.org/officeDocument/2006/relationships/tags" Target="../tags/tag899.xml"/><Relationship Id="rId174" Type="http://schemas.openxmlformats.org/officeDocument/2006/relationships/tags" Target="../tags/tag920.xml"/><Relationship Id="rId179" Type="http://schemas.openxmlformats.org/officeDocument/2006/relationships/tags" Target="../tags/tag925.xml"/><Relationship Id="rId195" Type="http://schemas.openxmlformats.org/officeDocument/2006/relationships/tags" Target="../tags/tag941.xml"/><Relationship Id="rId209" Type="http://schemas.openxmlformats.org/officeDocument/2006/relationships/tags" Target="../tags/tag955.xml"/><Relationship Id="rId190" Type="http://schemas.openxmlformats.org/officeDocument/2006/relationships/tags" Target="../tags/tag936.xml"/><Relationship Id="rId204" Type="http://schemas.openxmlformats.org/officeDocument/2006/relationships/tags" Target="../tags/tag950.xml"/><Relationship Id="rId220" Type="http://schemas.openxmlformats.org/officeDocument/2006/relationships/tags" Target="../tags/tag966.xml"/><Relationship Id="rId225" Type="http://schemas.openxmlformats.org/officeDocument/2006/relationships/tags" Target="../tags/tag971.xml"/><Relationship Id="rId15" Type="http://schemas.openxmlformats.org/officeDocument/2006/relationships/tags" Target="../tags/tag761.xml"/><Relationship Id="rId36" Type="http://schemas.openxmlformats.org/officeDocument/2006/relationships/tags" Target="../tags/tag782.xml"/><Relationship Id="rId57" Type="http://schemas.openxmlformats.org/officeDocument/2006/relationships/tags" Target="../tags/tag803.xml"/><Relationship Id="rId106" Type="http://schemas.openxmlformats.org/officeDocument/2006/relationships/tags" Target="../tags/tag852.xml"/><Relationship Id="rId127" Type="http://schemas.openxmlformats.org/officeDocument/2006/relationships/tags" Target="../tags/tag873.xml"/><Relationship Id="rId10" Type="http://schemas.openxmlformats.org/officeDocument/2006/relationships/tags" Target="../tags/tag756.xml"/><Relationship Id="rId31" Type="http://schemas.openxmlformats.org/officeDocument/2006/relationships/tags" Target="../tags/tag777.xml"/><Relationship Id="rId52" Type="http://schemas.openxmlformats.org/officeDocument/2006/relationships/tags" Target="../tags/tag798.xml"/><Relationship Id="rId73" Type="http://schemas.openxmlformats.org/officeDocument/2006/relationships/tags" Target="../tags/tag819.xml"/><Relationship Id="rId78" Type="http://schemas.openxmlformats.org/officeDocument/2006/relationships/tags" Target="../tags/tag824.xml"/><Relationship Id="rId94" Type="http://schemas.openxmlformats.org/officeDocument/2006/relationships/tags" Target="../tags/tag840.xml"/><Relationship Id="rId99" Type="http://schemas.openxmlformats.org/officeDocument/2006/relationships/tags" Target="../tags/tag845.xml"/><Relationship Id="rId101" Type="http://schemas.openxmlformats.org/officeDocument/2006/relationships/tags" Target="../tags/tag847.xml"/><Relationship Id="rId122" Type="http://schemas.openxmlformats.org/officeDocument/2006/relationships/tags" Target="../tags/tag868.xml"/><Relationship Id="rId143" Type="http://schemas.openxmlformats.org/officeDocument/2006/relationships/tags" Target="../tags/tag889.xml"/><Relationship Id="rId148" Type="http://schemas.openxmlformats.org/officeDocument/2006/relationships/tags" Target="../tags/tag894.xml"/><Relationship Id="rId164" Type="http://schemas.openxmlformats.org/officeDocument/2006/relationships/tags" Target="../tags/tag910.xml"/><Relationship Id="rId169" Type="http://schemas.openxmlformats.org/officeDocument/2006/relationships/tags" Target="../tags/tag915.xml"/><Relationship Id="rId185" Type="http://schemas.openxmlformats.org/officeDocument/2006/relationships/tags" Target="../tags/tag931.xml"/><Relationship Id="rId4" Type="http://schemas.openxmlformats.org/officeDocument/2006/relationships/tags" Target="../tags/tag750.xml"/><Relationship Id="rId9" Type="http://schemas.openxmlformats.org/officeDocument/2006/relationships/tags" Target="../tags/tag755.xml"/><Relationship Id="rId180" Type="http://schemas.openxmlformats.org/officeDocument/2006/relationships/tags" Target="../tags/tag926.xml"/><Relationship Id="rId210" Type="http://schemas.openxmlformats.org/officeDocument/2006/relationships/tags" Target="../tags/tag956.xml"/><Relationship Id="rId215" Type="http://schemas.openxmlformats.org/officeDocument/2006/relationships/tags" Target="../tags/tag961.xml"/><Relationship Id="rId26" Type="http://schemas.openxmlformats.org/officeDocument/2006/relationships/tags" Target="../tags/tag772.xml"/><Relationship Id="rId231" Type="http://schemas.openxmlformats.org/officeDocument/2006/relationships/slideLayout" Target="../slideLayouts/slideLayout1.xml"/><Relationship Id="rId47" Type="http://schemas.openxmlformats.org/officeDocument/2006/relationships/tags" Target="../tags/tag793.xml"/><Relationship Id="rId68" Type="http://schemas.openxmlformats.org/officeDocument/2006/relationships/tags" Target="../tags/tag814.xml"/><Relationship Id="rId89" Type="http://schemas.openxmlformats.org/officeDocument/2006/relationships/tags" Target="../tags/tag835.xml"/><Relationship Id="rId112" Type="http://schemas.openxmlformats.org/officeDocument/2006/relationships/tags" Target="../tags/tag858.xml"/><Relationship Id="rId133" Type="http://schemas.openxmlformats.org/officeDocument/2006/relationships/tags" Target="../tags/tag879.xml"/><Relationship Id="rId154" Type="http://schemas.openxmlformats.org/officeDocument/2006/relationships/tags" Target="../tags/tag900.xml"/><Relationship Id="rId175" Type="http://schemas.openxmlformats.org/officeDocument/2006/relationships/tags" Target="../tags/tag921.xml"/><Relationship Id="rId196" Type="http://schemas.openxmlformats.org/officeDocument/2006/relationships/tags" Target="../tags/tag942.xml"/><Relationship Id="rId200" Type="http://schemas.openxmlformats.org/officeDocument/2006/relationships/tags" Target="../tags/tag946.xml"/><Relationship Id="rId16" Type="http://schemas.openxmlformats.org/officeDocument/2006/relationships/tags" Target="../tags/tag762.xml"/><Relationship Id="rId221" Type="http://schemas.openxmlformats.org/officeDocument/2006/relationships/tags" Target="../tags/tag967.xml"/><Relationship Id="rId37" Type="http://schemas.openxmlformats.org/officeDocument/2006/relationships/tags" Target="../tags/tag783.xml"/><Relationship Id="rId58" Type="http://schemas.openxmlformats.org/officeDocument/2006/relationships/tags" Target="../tags/tag804.xml"/><Relationship Id="rId79" Type="http://schemas.openxmlformats.org/officeDocument/2006/relationships/tags" Target="../tags/tag825.xml"/><Relationship Id="rId102" Type="http://schemas.openxmlformats.org/officeDocument/2006/relationships/tags" Target="../tags/tag848.xml"/><Relationship Id="rId123" Type="http://schemas.openxmlformats.org/officeDocument/2006/relationships/tags" Target="../tags/tag869.xml"/><Relationship Id="rId144" Type="http://schemas.openxmlformats.org/officeDocument/2006/relationships/tags" Target="../tags/tag890.xml"/><Relationship Id="rId90" Type="http://schemas.openxmlformats.org/officeDocument/2006/relationships/tags" Target="../tags/tag836.xml"/><Relationship Id="rId165" Type="http://schemas.openxmlformats.org/officeDocument/2006/relationships/tags" Target="../tags/tag911.xml"/><Relationship Id="rId186" Type="http://schemas.openxmlformats.org/officeDocument/2006/relationships/tags" Target="../tags/tag932.xml"/><Relationship Id="rId211" Type="http://schemas.openxmlformats.org/officeDocument/2006/relationships/tags" Target="../tags/tag95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" name="SMARTInkShape-Group119"/>
          <p:cNvGrpSpPr/>
          <p:nvPr/>
        </p:nvGrpSpPr>
        <p:grpSpPr>
          <a:xfrm>
            <a:off x="5340350" y="5372100"/>
            <a:ext cx="209551" cy="95251"/>
            <a:chOff x="5340350" y="5372100"/>
            <a:chExt cx="209551" cy="95251"/>
          </a:xfrm>
        </p:grpSpPr>
        <p:sp>
          <p:nvSpPr>
            <p:cNvPr id="170" name="SMARTInkShape-437"/>
            <p:cNvSpPr/>
            <p:nvPr>
              <p:custDataLst>
                <p:tags r:id="rId137"/>
              </p:custDataLst>
            </p:nvPr>
          </p:nvSpPr>
          <p:spPr>
            <a:xfrm>
              <a:off x="5340350" y="5372100"/>
              <a:ext cx="57151" cy="81763"/>
            </a:xfrm>
            <a:custGeom>
              <a:avLst/>
              <a:gdLst/>
              <a:ahLst/>
              <a:cxnLst/>
              <a:rect l="0" t="0" r="0" b="0"/>
              <a:pathLst>
                <a:path w="57151" h="81763">
                  <a:moveTo>
                    <a:pt x="0" y="0"/>
                  </a:moveTo>
                  <a:lnTo>
                    <a:pt x="0" y="0"/>
                  </a:lnTo>
                  <a:lnTo>
                    <a:pt x="705" y="15901"/>
                  </a:lnTo>
                  <a:lnTo>
                    <a:pt x="5026" y="35727"/>
                  </a:lnTo>
                  <a:lnTo>
                    <a:pt x="6343" y="81762"/>
                  </a:lnTo>
                  <a:lnTo>
                    <a:pt x="7055" y="40500"/>
                  </a:lnTo>
                  <a:lnTo>
                    <a:pt x="15810" y="8354"/>
                  </a:lnTo>
                  <a:lnTo>
                    <a:pt x="17595" y="5569"/>
                  </a:lnTo>
                  <a:lnTo>
                    <a:pt x="21460" y="2475"/>
                  </a:lnTo>
                  <a:lnTo>
                    <a:pt x="27604" y="734"/>
                  </a:lnTo>
                  <a:lnTo>
                    <a:pt x="29690" y="1194"/>
                  </a:lnTo>
                  <a:lnTo>
                    <a:pt x="33893" y="3589"/>
                  </a:lnTo>
                  <a:lnTo>
                    <a:pt x="35295" y="5214"/>
                  </a:lnTo>
                  <a:lnTo>
                    <a:pt x="46829" y="35511"/>
                  </a:lnTo>
                  <a:lnTo>
                    <a:pt x="52158" y="60232"/>
                  </a:lnTo>
                  <a:lnTo>
                    <a:pt x="57150" y="76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SMARTInkShape-438"/>
            <p:cNvSpPr/>
            <p:nvPr>
              <p:custDataLst>
                <p:tags r:id="rId138"/>
              </p:custDataLst>
            </p:nvPr>
          </p:nvSpPr>
          <p:spPr>
            <a:xfrm>
              <a:off x="5429250" y="5398383"/>
              <a:ext cx="50801" cy="62618"/>
            </a:xfrm>
            <a:custGeom>
              <a:avLst/>
              <a:gdLst/>
              <a:ahLst/>
              <a:cxnLst/>
              <a:rect l="0" t="0" r="0" b="0"/>
              <a:pathLst>
                <a:path w="50801" h="62618">
                  <a:moveTo>
                    <a:pt x="0" y="5467"/>
                  </a:moveTo>
                  <a:lnTo>
                    <a:pt x="0" y="5467"/>
                  </a:lnTo>
                  <a:lnTo>
                    <a:pt x="0" y="0"/>
                  </a:lnTo>
                  <a:lnTo>
                    <a:pt x="0" y="2749"/>
                  </a:lnTo>
                  <a:lnTo>
                    <a:pt x="3763" y="6141"/>
                  </a:lnTo>
                  <a:lnTo>
                    <a:pt x="26482" y="25791"/>
                  </a:lnTo>
                  <a:lnTo>
                    <a:pt x="50800" y="626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SMARTInkShape-439"/>
            <p:cNvSpPr/>
            <p:nvPr>
              <p:custDataLst>
                <p:tags r:id="rId139"/>
              </p:custDataLst>
            </p:nvPr>
          </p:nvSpPr>
          <p:spPr>
            <a:xfrm>
              <a:off x="5441950" y="5397500"/>
              <a:ext cx="50801" cy="57151"/>
            </a:xfrm>
            <a:custGeom>
              <a:avLst/>
              <a:gdLst/>
              <a:ahLst/>
              <a:cxnLst/>
              <a:rect l="0" t="0" r="0" b="0"/>
              <a:pathLst>
                <a:path w="50801" h="57151">
                  <a:moveTo>
                    <a:pt x="50800" y="0"/>
                  </a:moveTo>
                  <a:lnTo>
                    <a:pt x="50800" y="0"/>
                  </a:lnTo>
                  <a:lnTo>
                    <a:pt x="47429" y="0"/>
                  </a:lnTo>
                  <a:lnTo>
                    <a:pt x="38590" y="3371"/>
                  </a:lnTo>
                  <a:lnTo>
                    <a:pt x="36310" y="5069"/>
                  </a:lnTo>
                  <a:lnTo>
                    <a:pt x="0" y="57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SMARTInkShape-440"/>
            <p:cNvSpPr/>
            <p:nvPr>
              <p:custDataLst>
                <p:tags r:id="rId140"/>
              </p:custDataLst>
            </p:nvPr>
          </p:nvSpPr>
          <p:spPr>
            <a:xfrm>
              <a:off x="5537200" y="5387491"/>
              <a:ext cx="12701" cy="79860"/>
            </a:xfrm>
            <a:custGeom>
              <a:avLst/>
              <a:gdLst/>
              <a:ahLst/>
              <a:cxnLst/>
              <a:rect l="0" t="0" r="0" b="0"/>
              <a:pathLst>
                <a:path w="12701" h="79860">
                  <a:moveTo>
                    <a:pt x="0" y="3659"/>
                  </a:moveTo>
                  <a:lnTo>
                    <a:pt x="0" y="3659"/>
                  </a:lnTo>
                  <a:lnTo>
                    <a:pt x="3370" y="288"/>
                  </a:lnTo>
                  <a:lnTo>
                    <a:pt x="4364" y="0"/>
                  </a:lnTo>
                  <a:lnTo>
                    <a:pt x="5026" y="514"/>
                  </a:lnTo>
                  <a:lnTo>
                    <a:pt x="5467" y="1563"/>
                  </a:lnTo>
                  <a:lnTo>
                    <a:pt x="8115" y="17198"/>
                  </a:lnTo>
                  <a:lnTo>
                    <a:pt x="11342" y="29307"/>
                  </a:lnTo>
                  <a:lnTo>
                    <a:pt x="12700" y="7985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8" name="SMARTInkShape-Group120"/>
          <p:cNvGrpSpPr/>
          <p:nvPr/>
        </p:nvGrpSpPr>
        <p:grpSpPr>
          <a:xfrm>
            <a:off x="6712027" y="5566447"/>
            <a:ext cx="253924" cy="440654"/>
            <a:chOff x="6712027" y="5566447"/>
            <a:chExt cx="253924" cy="440654"/>
          </a:xfrm>
        </p:grpSpPr>
        <p:sp>
          <p:nvSpPr>
            <p:cNvPr id="175" name="SMARTInkShape-441"/>
            <p:cNvSpPr/>
            <p:nvPr>
              <p:custDataLst>
                <p:tags r:id="rId134"/>
              </p:custDataLst>
            </p:nvPr>
          </p:nvSpPr>
          <p:spPr>
            <a:xfrm>
              <a:off x="6712027" y="5741283"/>
              <a:ext cx="101524" cy="113418"/>
            </a:xfrm>
            <a:custGeom>
              <a:avLst/>
              <a:gdLst/>
              <a:ahLst/>
              <a:cxnLst/>
              <a:rect l="0" t="0" r="0" b="0"/>
              <a:pathLst>
                <a:path w="101524" h="113418">
                  <a:moveTo>
                    <a:pt x="6273" y="5467"/>
                  </a:moveTo>
                  <a:lnTo>
                    <a:pt x="6273" y="5467"/>
                  </a:lnTo>
                  <a:lnTo>
                    <a:pt x="805" y="5467"/>
                  </a:lnTo>
                  <a:lnTo>
                    <a:pt x="511" y="4762"/>
                  </a:lnTo>
                  <a:lnTo>
                    <a:pt x="0" y="0"/>
                  </a:lnTo>
                  <a:lnTo>
                    <a:pt x="37596" y="37510"/>
                  </a:lnTo>
                  <a:lnTo>
                    <a:pt x="74587" y="81967"/>
                  </a:lnTo>
                  <a:lnTo>
                    <a:pt x="101523" y="1134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SMARTInkShape-442"/>
            <p:cNvSpPr/>
            <p:nvPr>
              <p:custDataLst>
                <p:tags r:id="rId135"/>
              </p:custDataLst>
            </p:nvPr>
          </p:nvSpPr>
          <p:spPr>
            <a:xfrm>
              <a:off x="6851650" y="5766944"/>
              <a:ext cx="114301" cy="240157"/>
            </a:xfrm>
            <a:custGeom>
              <a:avLst/>
              <a:gdLst/>
              <a:ahLst/>
              <a:cxnLst/>
              <a:rect l="0" t="0" r="0" b="0"/>
              <a:pathLst>
                <a:path w="114301" h="240157">
                  <a:moveTo>
                    <a:pt x="114300" y="11556"/>
                  </a:moveTo>
                  <a:lnTo>
                    <a:pt x="114300" y="11556"/>
                  </a:lnTo>
                  <a:lnTo>
                    <a:pt x="114298" y="8185"/>
                  </a:lnTo>
                  <a:lnTo>
                    <a:pt x="112418" y="4648"/>
                  </a:lnTo>
                  <a:lnTo>
                    <a:pt x="110929" y="2718"/>
                  </a:lnTo>
                  <a:lnTo>
                    <a:pt x="101747" y="572"/>
                  </a:lnTo>
                  <a:lnTo>
                    <a:pt x="95349" y="0"/>
                  </a:lnTo>
                  <a:lnTo>
                    <a:pt x="82594" y="3127"/>
                  </a:lnTo>
                  <a:lnTo>
                    <a:pt x="39427" y="24630"/>
                  </a:lnTo>
                  <a:lnTo>
                    <a:pt x="27401" y="33593"/>
                  </a:lnTo>
                  <a:lnTo>
                    <a:pt x="11405" y="56008"/>
                  </a:lnTo>
                  <a:lnTo>
                    <a:pt x="8596" y="65179"/>
                  </a:lnTo>
                  <a:lnTo>
                    <a:pt x="6643" y="74899"/>
                  </a:lnTo>
                  <a:lnTo>
                    <a:pt x="1014" y="89295"/>
                  </a:lnTo>
                  <a:lnTo>
                    <a:pt x="764" y="124920"/>
                  </a:lnTo>
                  <a:lnTo>
                    <a:pt x="3676" y="146039"/>
                  </a:lnTo>
                  <a:lnTo>
                    <a:pt x="3995" y="190926"/>
                  </a:lnTo>
                  <a:lnTo>
                    <a:pt x="0" y="2401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SMARTInkShape-443"/>
            <p:cNvSpPr/>
            <p:nvPr>
              <p:custDataLst>
                <p:tags r:id="rId136"/>
              </p:custDataLst>
            </p:nvPr>
          </p:nvSpPr>
          <p:spPr>
            <a:xfrm>
              <a:off x="6762883" y="5566447"/>
              <a:ext cx="120518" cy="96057"/>
            </a:xfrm>
            <a:custGeom>
              <a:avLst/>
              <a:gdLst/>
              <a:ahLst/>
              <a:cxnLst/>
              <a:rect l="0" t="0" r="0" b="0"/>
              <a:pathLst>
                <a:path w="120518" h="96057">
                  <a:moveTo>
                    <a:pt x="25267" y="53303"/>
                  </a:moveTo>
                  <a:lnTo>
                    <a:pt x="25267" y="53303"/>
                  </a:lnTo>
                  <a:lnTo>
                    <a:pt x="25267" y="44464"/>
                  </a:lnTo>
                  <a:lnTo>
                    <a:pt x="27148" y="40438"/>
                  </a:lnTo>
                  <a:lnTo>
                    <a:pt x="30734" y="35473"/>
                  </a:lnTo>
                  <a:lnTo>
                    <a:pt x="4943" y="82128"/>
                  </a:lnTo>
                  <a:lnTo>
                    <a:pt x="312" y="96056"/>
                  </a:lnTo>
                  <a:lnTo>
                    <a:pt x="0" y="90508"/>
                  </a:lnTo>
                  <a:lnTo>
                    <a:pt x="10738" y="65852"/>
                  </a:lnTo>
                  <a:lnTo>
                    <a:pt x="35986" y="22190"/>
                  </a:lnTo>
                  <a:lnTo>
                    <a:pt x="51255" y="4809"/>
                  </a:lnTo>
                  <a:lnTo>
                    <a:pt x="60570" y="0"/>
                  </a:lnTo>
                  <a:lnTo>
                    <a:pt x="65736" y="129"/>
                  </a:lnTo>
                  <a:lnTo>
                    <a:pt x="77120" y="4035"/>
                  </a:lnTo>
                  <a:lnTo>
                    <a:pt x="85472" y="10475"/>
                  </a:lnTo>
                  <a:lnTo>
                    <a:pt x="99954" y="32848"/>
                  </a:lnTo>
                  <a:lnTo>
                    <a:pt x="120517" y="7870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4" name="SMARTInkShape-Group121"/>
          <p:cNvGrpSpPr/>
          <p:nvPr/>
        </p:nvGrpSpPr>
        <p:grpSpPr>
          <a:xfrm>
            <a:off x="5525383" y="5722233"/>
            <a:ext cx="913518" cy="253118"/>
            <a:chOff x="5525383" y="5722233"/>
            <a:chExt cx="913518" cy="253118"/>
          </a:xfrm>
        </p:grpSpPr>
        <p:sp>
          <p:nvSpPr>
            <p:cNvPr id="179" name="SMARTInkShape-444"/>
            <p:cNvSpPr/>
            <p:nvPr>
              <p:custDataLst>
                <p:tags r:id="rId129"/>
              </p:custDataLst>
            </p:nvPr>
          </p:nvSpPr>
          <p:spPr>
            <a:xfrm>
              <a:off x="5525383" y="5835650"/>
              <a:ext cx="138818" cy="12701"/>
            </a:xfrm>
            <a:custGeom>
              <a:avLst/>
              <a:gdLst/>
              <a:ahLst/>
              <a:cxnLst/>
              <a:rect l="0" t="0" r="0" b="0"/>
              <a:pathLst>
                <a:path w="138818" h="12701">
                  <a:moveTo>
                    <a:pt x="5467" y="0"/>
                  </a:moveTo>
                  <a:lnTo>
                    <a:pt x="5467" y="0"/>
                  </a:lnTo>
                  <a:lnTo>
                    <a:pt x="2096" y="0"/>
                  </a:lnTo>
                  <a:lnTo>
                    <a:pt x="1103" y="705"/>
                  </a:lnTo>
                  <a:lnTo>
                    <a:pt x="441" y="1881"/>
                  </a:lnTo>
                  <a:lnTo>
                    <a:pt x="0" y="3371"/>
                  </a:lnTo>
                  <a:lnTo>
                    <a:pt x="411" y="4364"/>
                  </a:lnTo>
                  <a:lnTo>
                    <a:pt x="1390" y="5026"/>
                  </a:lnTo>
                  <a:lnTo>
                    <a:pt x="5067" y="5762"/>
                  </a:lnTo>
                  <a:lnTo>
                    <a:pt x="50201" y="6298"/>
                  </a:lnTo>
                  <a:lnTo>
                    <a:pt x="89118" y="6340"/>
                  </a:lnTo>
                  <a:lnTo>
                    <a:pt x="138817" y="12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SMARTInkShape-445"/>
            <p:cNvSpPr/>
            <p:nvPr>
              <p:custDataLst>
                <p:tags r:id="rId130"/>
              </p:custDataLst>
            </p:nvPr>
          </p:nvSpPr>
          <p:spPr>
            <a:xfrm>
              <a:off x="5529348" y="5924550"/>
              <a:ext cx="153903" cy="49172"/>
            </a:xfrm>
            <a:custGeom>
              <a:avLst/>
              <a:gdLst/>
              <a:ahLst/>
              <a:cxnLst/>
              <a:rect l="0" t="0" r="0" b="0"/>
              <a:pathLst>
                <a:path w="153903" h="49172">
                  <a:moveTo>
                    <a:pt x="45952" y="0"/>
                  </a:moveTo>
                  <a:lnTo>
                    <a:pt x="45952" y="0"/>
                  </a:lnTo>
                  <a:lnTo>
                    <a:pt x="5162" y="31688"/>
                  </a:lnTo>
                  <a:lnTo>
                    <a:pt x="1826" y="35942"/>
                  </a:lnTo>
                  <a:lnTo>
                    <a:pt x="307" y="39484"/>
                  </a:lnTo>
                  <a:lnTo>
                    <a:pt x="0" y="42551"/>
                  </a:lnTo>
                  <a:lnTo>
                    <a:pt x="500" y="45300"/>
                  </a:lnTo>
                  <a:lnTo>
                    <a:pt x="2951" y="47134"/>
                  </a:lnTo>
                  <a:lnTo>
                    <a:pt x="11318" y="49171"/>
                  </a:lnTo>
                  <a:lnTo>
                    <a:pt x="44783" y="43574"/>
                  </a:lnTo>
                  <a:lnTo>
                    <a:pt x="90447" y="36350"/>
                  </a:lnTo>
                  <a:lnTo>
                    <a:pt x="153902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SMARTInkShape-446"/>
            <p:cNvSpPr/>
            <p:nvPr>
              <p:custDataLst>
                <p:tags r:id="rId131"/>
              </p:custDataLst>
            </p:nvPr>
          </p:nvSpPr>
          <p:spPr>
            <a:xfrm>
              <a:off x="5943600" y="5722233"/>
              <a:ext cx="95251" cy="126118"/>
            </a:xfrm>
            <a:custGeom>
              <a:avLst/>
              <a:gdLst/>
              <a:ahLst/>
              <a:cxnLst/>
              <a:rect l="0" t="0" r="0" b="0"/>
              <a:pathLst>
                <a:path w="95251" h="126118">
                  <a:moveTo>
                    <a:pt x="0" y="5467"/>
                  </a:moveTo>
                  <a:lnTo>
                    <a:pt x="0" y="5467"/>
                  </a:lnTo>
                  <a:lnTo>
                    <a:pt x="0" y="2096"/>
                  </a:lnTo>
                  <a:lnTo>
                    <a:pt x="1411" y="1103"/>
                  </a:lnTo>
                  <a:lnTo>
                    <a:pt x="6741" y="0"/>
                  </a:lnTo>
                  <a:lnTo>
                    <a:pt x="17676" y="2749"/>
                  </a:lnTo>
                  <a:lnTo>
                    <a:pt x="38377" y="24503"/>
                  </a:lnTo>
                  <a:lnTo>
                    <a:pt x="64750" y="70638"/>
                  </a:lnTo>
                  <a:lnTo>
                    <a:pt x="95250" y="1261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SMARTInkShape-447"/>
            <p:cNvSpPr/>
            <p:nvPr>
              <p:custDataLst>
                <p:tags r:id="rId132"/>
              </p:custDataLst>
            </p:nvPr>
          </p:nvSpPr>
          <p:spPr>
            <a:xfrm>
              <a:off x="6052534" y="5740923"/>
              <a:ext cx="132367" cy="234428"/>
            </a:xfrm>
            <a:custGeom>
              <a:avLst/>
              <a:gdLst/>
              <a:ahLst/>
              <a:cxnLst/>
              <a:rect l="0" t="0" r="0" b="0"/>
              <a:pathLst>
                <a:path w="132367" h="234428">
                  <a:moveTo>
                    <a:pt x="132366" y="12177"/>
                  </a:moveTo>
                  <a:lnTo>
                    <a:pt x="132366" y="12177"/>
                  </a:lnTo>
                  <a:lnTo>
                    <a:pt x="125625" y="5435"/>
                  </a:lnTo>
                  <a:lnTo>
                    <a:pt x="116669" y="2125"/>
                  </a:lnTo>
                  <a:lnTo>
                    <a:pt x="86932" y="0"/>
                  </a:lnTo>
                  <a:lnTo>
                    <a:pt x="60735" y="6374"/>
                  </a:lnTo>
                  <a:lnTo>
                    <a:pt x="41841" y="17199"/>
                  </a:lnTo>
                  <a:lnTo>
                    <a:pt x="23520" y="42226"/>
                  </a:lnTo>
                  <a:lnTo>
                    <a:pt x="17433" y="52814"/>
                  </a:lnTo>
                  <a:lnTo>
                    <a:pt x="16138" y="64104"/>
                  </a:lnTo>
                  <a:lnTo>
                    <a:pt x="21324" y="109589"/>
                  </a:lnTo>
                  <a:lnTo>
                    <a:pt x="18676" y="154554"/>
                  </a:lnTo>
                  <a:lnTo>
                    <a:pt x="7975" y="200359"/>
                  </a:lnTo>
                  <a:lnTo>
                    <a:pt x="0" y="231745"/>
                  </a:lnTo>
                  <a:lnTo>
                    <a:pt x="1083" y="232639"/>
                  </a:lnTo>
                  <a:lnTo>
                    <a:pt x="11716" y="23442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SMARTInkShape-448"/>
            <p:cNvSpPr/>
            <p:nvPr>
              <p:custDataLst>
                <p:tags r:id="rId133"/>
              </p:custDataLst>
            </p:nvPr>
          </p:nvSpPr>
          <p:spPr>
            <a:xfrm>
              <a:off x="6308243" y="5880100"/>
              <a:ext cx="130658" cy="18964"/>
            </a:xfrm>
            <a:custGeom>
              <a:avLst/>
              <a:gdLst/>
              <a:ahLst/>
              <a:cxnLst/>
              <a:rect l="0" t="0" r="0" b="0"/>
              <a:pathLst>
                <a:path w="130658" h="18964">
                  <a:moveTo>
                    <a:pt x="3657" y="0"/>
                  </a:moveTo>
                  <a:lnTo>
                    <a:pt x="3657" y="0"/>
                  </a:lnTo>
                  <a:lnTo>
                    <a:pt x="286" y="3371"/>
                  </a:lnTo>
                  <a:lnTo>
                    <a:pt x="0" y="5069"/>
                  </a:lnTo>
                  <a:lnTo>
                    <a:pt x="512" y="6907"/>
                  </a:lnTo>
                  <a:lnTo>
                    <a:pt x="1559" y="8839"/>
                  </a:lnTo>
                  <a:lnTo>
                    <a:pt x="2965" y="10126"/>
                  </a:lnTo>
                  <a:lnTo>
                    <a:pt x="23093" y="16838"/>
                  </a:lnTo>
                  <a:lnTo>
                    <a:pt x="66046" y="18963"/>
                  </a:lnTo>
                  <a:lnTo>
                    <a:pt x="130657" y="12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2" name="SMARTInkShape-Group122"/>
          <p:cNvGrpSpPr/>
          <p:nvPr/>
        </p:nvGrpSpPr>
        <p:grpSpPr>
          <a:xfrm>
            <a:off x="5939941" y="4859545"/>
            <a:ext cx="929121" cy="460687"/>
            <a:chOff x="5939941" y="4859545"/>
            <a:chExt cx="929121" cy="460687"/>
          </a:xfrm>
        </p:grpSpPr>
        <p:sp>
          <p:nvSpPr>
            <p:cNvPr id="185" name="SMARTInkShape-449"/>
            <p:cNvSpPr/>
            <p:nvPr>
              <p:custDataLst>
                <p:tags r:id="rId122"/>
              </p:custDataLst>
            </p:nvPr>
          </p:nvSpPr>
          <p:spPr>
            <a:xfrm>
              <a:off x="5939941" y="5054600"/>
              <a:ext cx="86210" cy="69851"/>
            </a:xfrm>
            <a:custGeom>
              <a:avLst/>
              <a:gdLst/>
              <a:ahLst/>
              <a:cxnLst/>
              <a:rect l="0" t="0" r="0" b="0"/>
              <a:pathLst>
                <a:path w="86210" h="69851">
                  <a:moveTo>
                    <a:pt x="3659" y="0"/>
                  </a:moveTo>
                  <a:lnTo>
                    <a:pt x="3659" y="0"/>
                  </a:lnTo>
                  <a:lnTo>
                    <a:pt x="0" y="0"/>
                  </a:lnTo>
                  <a:lnTo>
                    <a:pt x="9780" y="0"/>
                  </a:lnTo>
                  <a:lnTo>
                    <a:pt x="30267" y="10139"/>
                  </a:lnTo>
                  <a:lnTo>
                    <a:pt x="47760" y="22368"/>
                  </a:lnTo>
                  <a:lnTo>
                    <a:pt x="86209" y="698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SMARTInkShape-450"/>
            <p:cNvSpPr/>
            <p:nvPr>
              <p:custDataLst>
                <p:tags r:id="rId123"/>
              </p:custDataLst>
            </p:nvPr>
          </p:nvSpPr>
          <p:spPr>
            <a:xfrm>
              <a:off x="6033031" y="5039179"/>
              <a:ext cx="72977" cy="194294"/>
            </a:xfrm>
            <a:custGeom>
              <a:avLst/>
              <a:gdLst/>
              <a:ahLst/>
              <a:cxnLst/>
              <a:rect l="0" t="0" r="0" b="0"/>
              <a:pathLst>
                <a:path w="72977" h="194294">
                  <a:moveTo>
                    <a:pt x="69319" y="21771"/>
                  </a:moveTo>
                  <a:lnTo>
                    <a:pt x="69319" y="21771"/>
                  </a:lnTo>
                  <a:lnTo>
                    <a:pt x="72690" y="15029"/>
                  </a:lnTo>
                  <a:lnTo>
                    <a:pt x="72976" y="12337"/>
                  </a:lnTo>
                  <a:lnTo>
                    <a:pt x="71415" y="7465"/>
                  </a:lnTo>
                  <a:lnTo>
                    <a:pt x="66569" y="756"/>
                  </a:lnTo>
                  <a:lnTo>
                    <a:pt x="63253" y="0"/>
                  </a:lnTo>
                  <a:lnTo>
                    <a:pt x="33399" y="5594"/>
                  </a:lnTo>
                  <a:lnTo>
                    <a:pt x="16186" y="14783"/>
                  </a:lnTo>
                  <a:lnTo>
                    <a:pt x="5520" y="26442"/>
                  </a:lnTo>
                  <a:lnTo>
                    <a:pt x="2158" y="36547"/>
                  </a:lnTo>
                  <a:lnTo>
                    <a:pt x="0" y="56910"/>
                  </a:lnTo>
                  <a:lnTo>
                    <a:pt x="5448" y="103190"/>
                  </a:lnTo>
                  <a:lnTo>
                    <a:pt x="5771" y="145799"/>
                  </a:lnTo>
                  <a:lnTo>
                    <a:pt x="5109" y="185199"/>
                  </a:lnTo>
                  <a:lnTo>
                    <a:pt x="2159" y="194293"/>
                  </a:lnTo>
                  <a:lnTo>
                    <a:pt x="12169" y="18687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SMARTInkShape-451"/>
            <p:cNvSpPr/>
            <p:nvPr>
              <p:custDataLst>
                <p:tags r:id="rId124"/>
              </p:custDataLst>
            </p:nvPr>
          </p:nvSpPr>
          <p:spPr>
            <a:xfrm>
              <a:off x="6206929" y="5176754"/>
              <a:ext cx="136722" cy="8218"/>
            </a:xfrm>
            <a:custGeom>
              <a:avLst/>
              <a:gdLst/>
              <a:ahLst/>
              <a:cxnLst/>
              <a:rect l="0" t="0" r="0" b="0"/>
              <a:pathLst>
                <a:path w="136722" h="8218">
                  <a:moveTo>
                    <a:pt x="3371" y="4846"/>
                  </a:moveTo>
                  <a:lnTo>
                    <a:pt x="3371" y="4846"/>
                  </a:lnTo>
                  <a:lnTo>
                    <a:pt x="3371" y="8217"/>
                  </a:lnTo>
                  <a:lnTo>
                    <a:pt x="2666" y="7799"/>
                  </a:lnTo>
                  <a:lnTo>
                    <a:pt x="0" y="3570"/>
                  </a:lnTo>
                  <a:lnTo>
                    <a:pt x="418" y="1879"/>
                  </a:lnTo>
                  <a:lnTo>
                    <a:pt x="2108" y="751"/>
                  </a:lnTo>
                  <a:lnTo>
                    <a:pt x="4647" y="0"/>
                  </a:lnTo>
                  <a:lnTo>
                    <a:pt x="48000" y="4094"/>
                  </a:lnTo>
                  <a:lnTo>
                    <a:pt x="84876" y="4624"/>
                  </a:lnTo>
                  <a:lnTo>
                    <a:pt x="136721" y="484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SMARTInkShape-452"/>
            <p:cNvSpPr/>
            <p:nvPr>
              <p:custDataLst>
                <p:tags r:id="rId125"/>
              </p:custDataLst>
            </p:nvPr>
          </p:nvSpPr>
          <p:spPr>
            <a:xfrm>
              <a:off x="6515100" y="5073650"/>
              <a:ext cx="120651" cy="152401"/>
            </a:xfrm>
            <a:custGeom>
              <a:avLst/>
              <a:gdLst/>
              <a:ahLst/>
              <a:cxnLst/>
              <a:rect l="0" t="0" r="0" b="0"/>
              <a:pathLst>
                <a:path w="120651" h="152401">
                  <a:moveTo>
                    <a:pt x="0" y="0"/>
                  </a:moveTo>
                  <a:lnTo>
                    <a:pt x="0" y="0"/>
                  </a:lnTo>
                  <a:lnTo>
                    <a:pt x="0" y="3371"/>
                  </a:lnTo>
                  <a:lnTo>
                    <a:pt x="40477" y="46711"/>
                  </a:lnTo>
                  <a:lnTo>
                    <a:pt x="83200" y="92914"/>
                  </a:lnTo>
                  <a:lnTo>
                    <a:pt x="120650" y="152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SMARTInkShape-453"/>
            <p:cNvSpPr/>
            <p:nvPr>
              <p:custDataLst>
                <p:tags r:id="rId126"/>
              </p:custDataLst>
            </p:nvPr>
          </p:nvSpPr>
          <p:spPr>
            <a:xfrm>
              <a:off x="6549143" y="5068183"/>
              <a:ext cx="118358" cy="189618"/>
            </a:xfrm>
            <a:custGeom>
              <a:avLst/>
              <a:gdLst/>
              <a:ahLst/>
              <a:cxnLst/>
              <a:rect l="0" t="0" r="0" b="0"/>
              <a:pathLst>
                <a:path w="118358" h="189618">
                  <a:moveTo>
                    <a:pt x="118357" y="5467"/>
                  </a:moveTo>
                  <a:lnTo>
                    <a:pt x="118357" y="5467"/>
                  </a:lnTo>
                  <a:lnTo>
                    <a:pt x="114986" y="2096"/>
                  </a:lnTo>
                  <a:lnTo>
                    <a:pt x="109568" y="441"/>
                  </a:lnTo>
                  <a:lnTo>
                    <a:pt x="106148" y="0"/>
                  </a:lnTo>
                  <a:lnTo>
                    <a:pt x="98584" y="3273"/>
                  </a:lnTo>
                  <a:lnTo>
                    <a:pt x="74386" y="25195"/>
                  </a:lnTo>
                  <a:lnTo>
                    <a:pt x="41318" y="69998"/>
                  </a:lnTo>
                  <a:lnTo>
                    <a:pt x="31200" y="85653"/>
                  </a:lnTo>
                  <a:lnTo>
                    <a:pt x="13678" y="130979"/>
                  </a:lnTo>
                  <a:lnTo>
                    <a:pt x="1280" y="162460"/>
                  </a:lnTo>
                  <a:lnTo>
                    <a:pt x="0" y="174725"/>
                  </a:lnTo>
                  <a:lnTo>
                    <a:pt x="4057" y="1896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SMARTInkShape-454"/>
            <p:cNvSpPr/>
            <p:nvPr>
              <p:custDataLst>
                <p:tags r:id="rId127"/>
              </p:custDataLst>
            </p:nvPr>
          </p:nvSpPr>
          <p:spPr>
            <a:xfrm>
              <a:off x="6753647" y="5020145"/>
              <a:ext cx="115415" cy="300087"/>
            </a:xfrm>
            <a:custGeom>
              <a:avLst/>
              <a:gdLst/>
              <a:ahLst/>
              <a:cxnLst/>
              <a:rect l="0" t="0" r="0" b="0"/>
              <a:pathLst>
                <a:path w="115415" h="300087">
                  <a:moveTo>
                    <a:pt x="9103" y="117005"/>
                  </a:moveTo>
                  <a:lnTo>
                    <a:pt x="9103" y="117005"/>
                  </a:lnTo>
                  <a:lnTo>
                    <a:pt x="4034" y="122780"/>
                  </a:lnTo>
                  <a:lnTo>
                    <a:pt x="264" y="129214"/>
                  </a:lnTo>
                  <a:lnTo>
                    <a:pt x="0" y="140540"/>
                  </a:lnTo>
                  <a:lnTo>
                    <a:pt x="3096" y="180390"/>
                  </a:lnTo>
                  <a:lnTo>
                    <a:pt x="7707" y="222424"/>
                  </a:lnTo>
                  <a:lnTo>
                    <a:pt x="8827" y="261693"/>
                  </a:lnTo>
                  <a:lnTo>
                    <a:pt x="9080" y="300086"/>
                  </a:lnTo>
                  <a:lnTo>
                    <a:pt x="8381" y="299736"/>
                  </a:lnTo>
                  <a:lnTo>
                    <a:pt x="4733" y="286467"/>
                  </a:lnTo>
                  <a:lnTo>
                    <a:pt x="3012" y="246330"/>
                  </a:lnTo>
                  <a:lnTo>
                    <a:pt x="6201" y="204319"/>
                  </a:lnTo>
                  <a:lnTo>
                    <a:pt x="8529" y="162082"/>
                  </a:lnTo>
                  <a:lnTo>
                    <a:pt x="8933" y="123149"/>
                  </a:lnTo>
                  <a:lnTo>
                    <a:pt x="9758" y="83156"/>
                  </a:lnTo>
                  <a:lnTo>
                    <a:pt x="16000" y="45486"/>
                  </a:lnTo>
                  <a:lnTo>
                    <a:pt x="24028" y="11234"/>
                  </a:lnTo>
                  <a:lnTo>
                    <a:pt x="26815" y="6274"/>
                  </a:lnTo>
                  <a:lnTo>
                    <a:pt x="30082" y="2967"/>
                  </a:lnTo>
                  <a:lnTo>
                    <a:pt x="33670" y="763"/>
                  </a:lnTo>
                  <a:lnTo>
                    <a:pt x="36066" y="0"/>
                  </a:lnTo>
                  <a:lnTo>
                    <a:pt x="37662" y="195"/>
                  </a:lnTo>
                  <a:lnTo>
                    <a:pt x="38724" y="1032"/>
                  </a:lnTo>
                  <a:lnTo>
                    <a:pt x="43594" y="12322"/>
                  </a:lnTo>
                  <a:lnTo>
                    <a:pt x="48943" y="58101"/>
                  </a:lnTo>
                  <a:lnTo>
                    <a:pt x="56013" y="76442"/>
                  </a:lnTo>
                  <a:lnTo>
                    <a:pt x="60056" y="81338"/>
                  </a:lnTo>
                  <a:lnTo>
                    <a:pt x="102087" y="103485"/>
                  </a:lnTo>
                  <a:lnTo>
                    <a:pt x="111523" y="115272"/>
                  </a:lnTo>
                  <a:lnTo>
                    <a:pt x="115414" y="134444"/>
                  </a:lnTo>
                  <a:lnTo>
                    <a:pt x="112562" y="148040"/>
                  </a:lnTo>
                  <a:lnTo>
                    <a:pt x="102603" y="170643"/>
                  </a:lnTo>
                  <a:lnTo>
                    <a:pt x="96284" y="178003"/>
                  </a:lnTo>
                  <a:lnTo>
                    <a:pt x="88772" y="182922"/>
                  </a:lnTo>
                  <a:lnTo>
                    <a:pt x="80730" y="185105"/>
                  </a:lnTo>
                  <a:lnTo>
                    <a:pt x="74334" y="184196"/>
                  </a:lnTo>
                  <a:lnTo>
                    <a:pt x="71639" y="182966"/>
                  </a:lnTo>
                  <a:lnTo>
                    <a:pt x="59903" y="1614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SMARTInkShape-455"/>
            <p:cNvSpPr/>
            <p:nvPr>
              <p:custDataLst>
                <p:tags r:id="rId128"/>
              </p:custDataLst>
            </p:nvPr>
          </p:nvSpPr>
          <p:spPr>
            <a:xfrm>
              <a:off x="6756483" y="4859545"/>
              <a:ext cx="101518" cy="74406"/>
            </a:xfrm>
            <a:custGeom>
              <a:avLst/>
              <a:gdLst/>
              <a:ahLst/>
              <a:cxnLst/>
              <a:rect l="0" t="0" r="0" b="0"/>
              <a:pathLst>
                <a:path w="101518" h="74406">
                  <a:moveTo>
                    <a:pt x="6267" y="10905"/>
                  </a:moveTo>
                  <a:lnTo>
                    <a:pt x="6267" y="10905"/>
                  </a:lnTo>
                  <a:lnTo>
                    <a:pt x="6267" y="16372"/>
                  </a:lnTo>
                  <a:lnTo>
                    <a:pt x="6972" y="16667"/>
                  </a:lnTo>
                  <a:lnTo>
                    <a:pt x="9637" y="16993"/>
                  </a:lnTo>
                  <a:lnTo>
                    <a:pt x="9924" y="19197"/>
                  </a:lnTo>
                  <a:lnTo>
                    <a:pt x="542" y="65093"/>
                  </a:lnTo>
                  <a:lnTo>
                    <a:pt x="195" y="69796"/>
                  </a:lnTo>
                  <a:lnTo>
                    <a:pt x="101" y="69921"/>
                  </a:lnTo>
                  <a:lnTo>
                    <a:pt x="0" y="66297"/>
                  </a:lnTo>
                  <a:lnTo>
                    <a:pt x="11458" y="25822"/>
                  </a:lnTo>
                  <a:lnTo>
                    <a:pt x="26584" y="4264"/>
                  </a:lnTo>
                  <a:lnTo>
                    <a:pt x="33171" y="898"/>
                  </a:lnTo>
                  <a:lnTo>
                    <a:pt x="36903" y="0"/>
                  </a:lnTo>
                  <a:lnTo>
                    <a:pt x="40097" y="813"/>
                  </a:lnTo>
                  <a:lnTo>
                    <a:pt x="45527" y="5479"/>
                  </a:lnTo>
                  <a:lnTo>
                    <a:pt x="88000" y="52173"/>
                  </a:lnTo>
                  <a:lnTo>
                    <a:pt x="101517" y="744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7" name="SMARTInkShape-Group123"/>
          <p:cNvGrpSpPr/>
          <p:nvPr/>
        </p:nvGrpSpPr>
        <p:grpSpPr>
          <a:xfrm>
            <a:off x="5186099" y="4854090"/>
            <a:ext cx="471752" cy="456840"/>
            <a:chOff x="5186099" y="4854090"/>
            <a:chExt cx="471752" cy="456840"/>
          </a:xfrm>
        </p:grpSpPr>
        <p:sp>
          <p:nvSpPr>
            <p:cNvPr id="193" name="SMARTInkShape-456"/>
            <p:cNvSpPr/>
            <p:nvPr>
              <p:custDataLst>
                <p:tags r:id="rId118"/>
              </p:custDataLst>
            </p:nvPr>
          </p:nvSpPr>
          <p:spPr>
            <a:xfrm>
              <a:off x="5186099" y="5092984"/>
              <a:ext cx="173302" cy="217946"/>
            </a:xfrm>
            <a:custGeom>
              <a:avLst/>
              <a:gdLst/>
              <a:ahLst/>
              <a:cxnLst/>
              <a:rect l="0" t="0" r="0" b="0"/>
              <a:pathLst>
                <a:path w="173302" h="217946">
                  <a:moveTo>
                    <a:pt x="173301" y="12416"/>
                  </a:moveTo>
                  <a:lnTo>
                    <a:pt x="173301" y="12416"/>
                  </a:lnTo>
                  <a:lnTo>
                    <a:pt x="173301" y="6949"/>
                  </a:lnTo>
                  <a:lnTo>
                    <a:pt x="166559" y="2956"/>
                  </a:lnTo>
                  <a:lnTo>
                    <a:pt x="155625" y="676"/>
                  </a:lnTo>
                  <a:lnTo>
                    <a:pt x="143447" y="0"/>
                  </a:lnTo>
                  <a:lnTo>
                    <a:pt x="117418" y="6542"/>
                  </a:lnTo>
                  <a:lnTo>
                    <a:pt x="70161" y="35132"/>
                  </a:lnTo>
                  <a:lnTo>
                    <a:pt x="52900" y="47448"/>
                  </a:lnTo>
                  <a:lnTo>
                    <a:pt x="39946" y="63483"/>
                  </a:lnTo>
                  <a:lnTo>
                    <a:pt x="36421" y="72977"/>
                  </a:lnTo>
                  <a:lnTo>
                    <a:pt x="37598" y="77484"/>
                  </a:lnTo>
                  <a:lnTo>
                    <a:pt x="44550" y="86256"/>
                  </a:lnTo>
                  <a:lnTo>
                    <a:pt x="56993" y="95755"/>
                  </a:lnTo>
                  <a:lnTo>
                    <a:pt x="91132" y="113037"/>
                  </a:lnTo>
                  <a:lnTo>
                    <a:pt x="94533" y="116186"/>
                  </a:lnTo>
                  <a:lnTo>
                    <a:pt x="96094" y="118991"/>
                  </a:lnTo>
                  <a:lnTo>
                    <a:pt x="96430" y="121566"/>
                  </a:lnTo>
                  <a:lnTo>
                    <a:pt x="95243" y="123987"/>
                  </a:lnTo>
                  <a:lnTo>
                    <a:pt x="90160" y="128560"/>
                  </a:lnTo>
                  <a:lnTo>
                    <a:pt x="47457" y="155814"/>
                  </a:lnTo>
                  <a:lnTo>
                    <a:pt x="7694" y="188054"/>
                  </a:lnTo>
                  <a:lnTo>
                    <a:pt x="1391" y="198428"/>
                  </a:lnTo>
                  <a:lnTo>
                    <a:pt x="133" y="202746"/>
                  </a:lnTo>
                  <a:lnTo>
                    <a:pt x="0" y="206330"/>
                  </a:lnTo>
                  <a:lnTo>
                    <a:pt x="617" y="209425"/>
                  </a:lnTo>
                  <a:lnTo>
                    <a:pt x="3850" y="212195"/>
                  </a:lnTo>
                  <a:lnTo>
                    <a:pt x="14969" y="217153"/>
                  </a:lnTo>
                  <a:lnTo>
                    <a:pt x="29319" y="217945"/>
                  </a:lnTo>
                  <a:lnTo>
                    <a:pt x="68267" y="212705"/>
                  </a:lnTo>
                  <a:lnTo>
                    <a:pt x="107686" y="203543"/>
                  </a:lnTo>
                  <a:lnTo>
                    <a:pt x="160601" y="18386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SMARTInkShape-457"/>
            <p:cNvSpPr/>
            <p:nvPr>
              <p:custDataLst>
                <p:tags r:id="rId119"/>
              </p:custDataLst>
            </p:nvPr>
          </p:nvSpPr>
          <p:spPr>
            <a:xfrm>
              <a:off x="5239121" y="4854090"/>
              <a:ext cx="94880" cy="147105"/>
            </a:xfrm>
            <a:custGeom>
              <a:avLst/>
              <a:gdLst/>
              <a:ahLst/>
              <a:cxnLst/>
              <a:rect l="0" t="0" r="0" b="0"/>
              <a:pathLst>
                <a:path w="94880" h="147105">
                  <a:moveTo>
                    <a:pt x="31379" y="86210"/>
                  </a:moveTo>
                  <a:lnTo>
                    <a:pt x="31379" y="86210"/>
                  </a:lnTo>
                  <a:lnTo>
                    <a:pt x="31379" y="80743"/>
                  </a:lnTo>
                  <a:lnTo>
                    <a:pt x="30674" y="80448"/>
                  </a:lnTo>
                  <a:lnTo>
                    <a:pt x="28008" y="80122"/>
                  </a:lnTo>
                  <a:lnTo>
                    <a:pt x="24472" y="85621"/>
                  </a:lnTo>
                  <a:lnTo>
                    <a:pt x="8074" y="130179"/>
                  </a:lnTo>
                  <a:lnTo>
                    <a:pt x="880" y="146859"/>
                  </a:lnTo>
                  <a:lnTo>
                    <a:pt x="463" y="147104"/>
                  </a:lnTo>
                  <a:lnTo>
                    <a:pt x="185" y="146561"/>
                  </a:lnTo>
                  <a:lnTo>
                    <a:pt x="0" y="145494"/>
                  </a:lnTo>
                  <a:lnTo>
                    <a:pt x="15551" y="100852"/>
                  </a:lnTo>
                  <a:lnTo>
                    <a:pt x="34873" y="53240"/>
                  </a:lnTo>
                  <a:lnTo>
                    <a:pt x="52516" y="6390"/>
                  </a:lnTo>
                  <a:lnTo>
                    <a:pt x="55516" y="0"/>
                  </a:lnTo>
                  <a:lnTo>
                    <a:pt x="56642" y="1220"/>
                  </a:lnTo>
                  <a:lnTo>
                    <a:pt x="74469" y="43321"/>
                  </a:lnTo>
                  <a:lnTo>
                    <a:pt x="83030" y="64016"/>
                  </a:lnTo>
                  <a:lnTo>
                    <a:pt x="84156" y="76263"/>
                  </a:lnTo>
                  <a:lnTo>
                    <a:pt x="89172" y="84376"/>
                  </a:lnTo>
                  <a:lnTo>
                    <a:pt x="91075" y="86398"/>
                  </a:lnTo>
                  <a:lnTo>
                    <a:pt x="94879" y="862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SMARTInkShape-458"/>
            <p:cNvSpPr/>
            <p:nvPr>
              <p:custDataLst>
                <p:tags r:id="rId120"/>
              </p:custDataLst>
            </p:nvPr>
          </p:nvSpPr>
          <p:spPr>
            <a:xfrm>
              <a:off x="5544433" y="5187950"/>
              <a:ext cx="81668" cy="11741"/>
            </a:xfrm>
            <a:custGeom>
              <a:avLst/>
              <a:gdLst/>
              <a:ahLst/>
              <a:cxnLst/>
              <a:rect l="0" t="0" r="0" b="0"/>
              <a:pathLst>
                <a:path w="81668" h="11741">
                  <a:moveTo>
                    <a:pt x="5467" y="0"/>
                  </a:moveTo>
                  <a:lnTo>
                    <a:pt x="5467" y="0"/>
                  </a:lnTo>
                  <a:lnTo>
                    <a:pt x="0" y="5467"/>
                  </a:lnTo>
                  <a:lnTo>
                    <a:pt x="6120" y="9460"/>
                  </a:lnTo>
                  <a:lnTo>
                    <a:pt x="16871" y="11740"/>
                  </a:lnTo>
                  <a:lnTo>
                    <a:pt x="54285" y="10692"/>
                  </a:lnTo>
                  <a:lnTo>
                    <a:pt x="81667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SMARTInkShape-459"/>
            <p:cNvSpPr/>
            <p:nvPr>
              <p:custDataLst>
                <p:tags r:id="rId121"/>
              </p:custDataLst>
            </p:nvPr>
          </p:nvSpPr>
          <p:spPr>
            <a:xfrm>
              <a:off x="5569833" y="5257800"/>
              <a:ext cx="88018" cy="18275"/>
            </a:xfrm>
            <a:custGeom>
              <a:avLst/>
              <a:gdLst/>
              <a:ahLst/>
              <a:cxnLst/>
              <a:rect l="0" t="0" r="0" b="0"/>
              <a:pathLst>
                <a:path w="88018" h="18275">
                  <a:moveTo>
                    <a:pt x="5467" y="6350"/>
                  </a:moveTo>
                  <a:lnTo>
                    <a:pt x="5467" y="6350"/>
                  </a:lnTo>
                  <a:lnTo>
                    <a:pt x="1103" y="14372"/>
                  </a:lnTo>
                  <a:lnTo>
                    <a:pt x="441" y="14520"/>
                  </a:lnTo>
                  <a:lnTo>
                    <a:pt x="0" y="13913"/>
                  </a:lnTo>
                  <a:lnTo>
                    <a:pt x="23613" y="18274"/>
                  </a:lnTo>
                  <a:lnTo>
                    <a:pt x="8801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8" name="SMARTInkShape-460"/>
          <p:cNvSpPr/>
          <p:nvPr>
            <p:custDataLst>
              <p:tags r:id="rId1"/>
            </p:custDataLst>
          </p:nvPr>
        </p:nvSpPr>
        <p:spPr>
          <a:xfrm>
            <a:off x="4552950" y="4858394"/>
            <a:ext cx="106154" cy="640707"/>
          </a:xfrm>
          <a:custGeom>
            <a:avLst/>
            <a:gdLst/>
            <a:ahLst/>
            <a:cxnLst/>
            <a:rect l="0" t="0" r="0" b="0"/>
            <a:pathLst>
              <a:path w="106154" h="640707">
                <a:moveTo>
                  <a:pt x="31750" y="5706"/>
                </a:moveTo>
                <a:lnTo>
                  <a:pt x="31750" y="5706"/>
                </a:lnTo>
                <a:lnTo>
                  <a:pt x="26283" y="239"/>
                </a:lnTo>
                <a:lnTo>
                  <a:pt x="25283" y="650"/>
                </a:lnTo>
                <a:lnTo>
                  <a:pt x="21916" y="3189"/>
                </a:lnTo>
                <a:lnTo>
                  <a:pt x="23381" y="1530"/>
                </a:lnTo>
                <a:lnTo>
                  <a:pt x="28266" y="322"/>
                </a:lnTo>
                <a:lnTo>
                  <a:pt x="31543" y="0"/>
                </a:lnTo>
                <a:lnTo>
                  <a:pt x="49642" y="6289"/>
                </a:lnTo>
                <a:lnTo>
                  <a:pt x="69507" y="23831"/>
                </a:lnTo>
                <a:lnTo>
                  <a:pt x="85427" y="53645"/>
                </a:lnTo>
                <a:lnTo>
                  <a:pt x="92340" y="99403"/>
                </a:lnTo>
                <a:lnTo>
                  <a:pt x="94387" y="143064"/>
                </a:lnTo>
                <a:lnTo>
                  <a:pt x="88252" y="186183"/>
                </a:lnTo>
                <a:lnTo>
                  <a:pt x="77901" y="226839"/>
                </a:lnTo>
                <a:lnTo>
                  <a:pt x="65675" y="272311"/>
                </a:lnTo>
                <a:lnTo>
                  <a:pt x="58761" y="319840"/>
                </a:lnTo>
                <a:lnTo>
                  <a:pt x="57469" y="361504"/>
                </a:lnTo>
                <a:lnTo>
                  <a:pt x="62988" y="400569"/>
                </a:lnTo>
                <a:lnTo>
                  <a:pt x="81335" y="439742"/>
                </a:lnTo>
                <a:lnTo>
                  <a:pt x="98851" y="471997"/>
                </a:lnTo>
                <a:lnTo>
                  <a:pt x="106153" y="505389"/>
                </a:lnTo>
                <a:lnTo>
                  <a:pt x="101820" y="546164"/>
                </a:lnTo>
                <a:lnTo>
                  <a:pt x="91239" y="573340"/>
                </a:lnTo>
                <a:lnTo>
                  <a:pt x="55226" y="616921"/>
                </a:lnTo>
                <a:lnTo>
                  <a:pt x="34160" y="634835"/>
                </a:lnTo>
                <a:lnTo>
                  <a:pt x="0" y="640706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5" name="SMARTInkShape-Group125"/>
          <p:cNvGrpSpPr/>
          <p:nvPr/>
        </p:nvGrpSpPr>
        <p:grpSpPr>
          <a:xfrm>
            <a:off x="7093832" y="3497907"/>
            <a:ext cx="985978" cy="472238"/>
            <a:chOff x="7093832" y="3497907"/>
            <a:chExt cx="985978" cy="472238"/>
          </a:xfrm>
        </p:grpSpPr>
        <p:sp>
          <p:nvSpPr>
            <p:cNvPr id="199" name="SMARTInkShape-461"/>
            <p:cNvSpPr/>
            <p:nvPr>
              <p:custDataLst>
                <p:tags r:id="rId112"/>
              </p:custDataLst>
            </p:nvPr>
          </p:nvSpPr>
          <p:spPr>
            <a:xfrm>
              <a:off x="7093832" y="3518783"/>
              <a:ext cx="107069" cy="107068"/>
            </a:xfrm>
            <a:custGeom>
              <a:avLst/>
              <a:gdLst/>
              <a:ahLst/>
              <a:cxnLst/>
              <a:rect l="0" t="0" r="0" b="0"/>
              <a:pathLst>
                <a:path w="107069" h="107068">
                  <a:moveTo>
                    <a:pt x="5468" y="5467"/>
                  </a:moveTo>
                  <a:lnTo>
                    <a:pt x="5468" y="5467"/>
                  </a:lnTo>
                  <a:lnTo>
                    <a:pt x="0" y="0"/>
                  </a:lnTo>
                  <a:lnTo>
                    <a:pt x="43921" y="32364"/>
                  </a:lnTo>
                  <a:lnTo>
                    <a:pt x="85179" y="75879"/>
                  </a:lnTo>
                  <a:lnTo>
                    <a:pt x="107068" y="1070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SMARTInkShape-462"/>
            <p:cNvSpPr/>
            <p:nvPr>
              <p:custDataLst>
                <p:tags r:id="rId113"/>
              </p:custDataLst>
            </p:nvPr>
          </p:nvSpPr>
          <p:spPr>
            <a:xfrm>
              <a:off x="7176462" y="3525733"/>
              <a:ext cx="93949" cy="259876"/>
            </a:xfrm>
            <a:custGeom>
              <a:avLst/>
              <a:gdLst/>
              <a:ahLst/>
              <a:cxnLst/>
              <a:rect l="0" t="0" r="0" b="0"/>
              <a:pathLst>
                <a:path w="93949" h="259876">
                  <a:moveTo>
                    <a:pt x="81588" y="23917"/>
                  </a:moveTo>
                  <a:lnTo>
                    <a:pt x="81588" y="23917"/>
                  </a:lnTo>
                  <a:lnTo>
                    <a:pt x="86657" y="18142"/>
                  </a:lnTo>
                  <a:lnTo>
                    <a:pt x="91713" y="8722"/>
                  </a:lnTo>
                  <a:lnTo>
                    <a:pt x="93948" y="0"/>
                  </a:lnTo>
                  <a:lnTo>
                    <a:pt x="84074" y="2327"/>
                  </a:lnTo>
                  <a:lnTo>
                    <a:pt x="62480" y="14504"/>
                  </a:lnTo>
                  <a:lnTo>
                    <a:pt x="43894" y="32380"/>
                  </a:lnTo>
                  <a:lnTo>
                    <a:pt x="26635" y="59455"/>
                  </a:lnTo>
                  <a:lnTo>
                    <a:pt x="17333" y="102218"/>
                  </a:lnTo>
                  <a:lnTo>
                    <a:pt x="12474" y="148946"/>
                  </a:lnTo>
                  <a:lnTo>
                    <a:pt x="10002" y="189464"/>
                  </a:lnTo>
                  <a:lnTo>
                    <a:pt x="5290" y="231853"/>
                  </a:lnTo>
                  <a:lnTo>
                    <a:pt x="0" y="258263"/>
                  </a:lnTo>
                  <a:lnTo>
                    <a:pt x="384" y="259875"/>
                  </a:lnTo>
                  <a:lnTo>
                    <a:pt x="5388" y="2588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SMARTInkShape-463"/>
            <p:cNvSpPr/>
            <p:nvPr>
              <p:custDataLst>
                <p:tags r:id="rId114"/>
              </p:custDataLst>
            </p:nvPr>
          </p:nvSpPr>
          <p:spPr>
            <a:xfrm>
              <a:off x="7346950" y="3714750"/>
              <a:ext cx="190501" cy="12701"/>
            </a:xfrm>
            <a:custGeom>
              <a:avLst/>
              <a:gdLst/>
              <a:ahLst/>
              <a:cxnLst/>
              <a:rect l="0" t="0" r="0" b="0"/>
              <a:pathLst>
                <a:path w="190501" h="12701">
                  <a:moveTo>
                    <a:pt x="0" y="0"/>
                  </a:moveTo>
                  <a:lnTo>
                    <a:pt x="0" y="0"/>
                  </a:lnTo>
                  <a:lnTo>
                    <a:pt x="45978" y="705"/>
                  </a:lnTo>
                  <a:lnTo>
                    <a:pt x="88574" y="5026"/>
                  </a:lnTo>
                  <a:lnTo>
                    <a:pt x="134539" y="9460"/>
                  </a:lnTo>
                  <a:lnTo>
                    <a:pt x="190500" y="12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SMARTInkShape-464"/>
            <p:cNvSpPr/>
            <p:nvPr>
              <p:custDataLst>
                <p:tags r:id="rId115"/>
              </p:custDataLst>
            </p:nvPr>
          </p:nvSpPr>
          <p:spPr>
            <a:xfrm>
              <a:off x="7647165" y="3590441"/>
              <a:ext cx="163336" cy="181460"/>
            </a:xfrm>
            <a:custGeom>
              <a:avLst/>
              <a:gdLst/>
              <a:ahLst/>
              <a:cxnLst/>
              <a:rect l="0" t="0" r="0" b="0"/>
              <a:pathLst>
                <a:path w="163336" h="181460">
                  <a:moveTo>
                    <a:pt x="10935" y="3659"/>
                  </a:moveTo>
                  <a:lnTo>
                    <a:pt x="10935" y="3659"/>
                  </a:lnTo>
                  <a:lnTo>
                    <a:pt x="4193" y="3659"/>
                  </a:lnTo>
                  <a:lnTo>
                    <a:pt x="2208" y="2953"/>
                  </a:lnTo>
                  <a:lnTo>
                    <a:pt x="882" y="1777"/>
                  </a:lnTo>
                  <a:lnTo>
                    <a:pt x="0" y="288"/>
                  </a:lnTo>
                  <a:lnTo>
                    <a:pt x="822" y="0"/>
                  </a:lnTo>
                  <a:lnTo>
                    <a:pt x="5500" y="1563"/>
                  </a:lnTo>
                  <a:lnTo>
                    <a:pt x="43713" y="24522"/>
                  </a:lnTo>
                  <a:lnTo>
                    <a:pt x="88254" y="57842"/>
                  </a:lnTo>
                  <a:lnTo>
                    <a:pt x="130359" y="101644"/>
                  </a:lnTo>
                  <a:lnTo>
                    <a:pt x="153034" y="138388"/>
                  </a:lnTo>
                  <a:lnTo>
                    <a:pt x="163335" y="18145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SMARTInkShape-465"/>
            <p:cNvSpPr/>
            <p:nvPr>
              <p:custDataLst>
                <p:tags r:id="rId116"/>
              </p:custDataLst>
            </p:nvPr>
          </p:nvSpPr>
          <p:spPr>
            <a:xfrm>
              <a:off x="7675840" y="3597001"/>
              <a:ext cx="153711" cy="206650"/>
            </a:xfrm>
            <a:custGeom>
              <a:avLst/>
              <a:gdLst/>
              <a:ahLst/>
              <a:cxnLst/>
              <a:rect l="0" t="0" r="0" b="0"/>
              <a:pathLst>
                <a:path w="153711" h="206650">
                  <a:moveTo>
                    <a:pt x="153710" y="22499"/>
                  </a:moveTo>
                  <a:lnTo>
                    <a:pt x="153710" y="22499"/>
                  </a:lnTo>
                  <a:lnTo>
                    <a:pt x="153710" y="15757"/>
                  </a:lnTo>
                  <a:lnTo>
                    <a:pt x="146968" y="1451"/>
                  </a:lnTo>
                  <a:lnTo>
                    <a:pt x="142160" y="0"/>
                  </a:lnTo>
                  <a:lnTo>
                    <a:pt x="129291" y="4033"/>
                  </a:lnTo>
                  <a:lnTo>
                    <a:pt x="89781" y="36669"/>
                  </a:lnTo>
                  <a:lnTo>
                    <a:pt x="49423" y="82983"/>
                  </a:lnTo>
                  <a:lnTo>
                    <a:pt x="21083" y="122641"/>
                  </a:lnTo>
                  <a:lnTo>
                    <a:pt x="5243" y="152059"/>
                  </a:lnTo>
                  <a:lnTo>
                    <a:pt x="0" y="172509"/>
                  </a:lnTo>
                  <a:lnTo>
                    <a:pt x="7660" y="20664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SMARTInkShape-466"/>
            <p:cNvSpPr/>
            <p:nvPr>
              <p:custDataLst>
                <p:tags r:id="rId117"/>
              </p:custDataLst>
            </p:nvPr>
          </p:nvSpPr>
          <p:spPr>
            <a:xfrm>
              <a:off x="7852194" y="3497907"/>
              <a:ext cx="227616" cy="472238"/>
            </a:xfrm>
            <a:custGeom>
              <a:avLst/>
              <a:gdLst/>
              <a:ahLst/>
              <a:cxnLst/>
              <a:rect l="0" t="0" r="0" b="0"/>
              <a:pathLst>
                <a:path w="227616" h="472238">
                  <a:moveTo>
                    <a:pt x="72606" y="159693"/>
                  </a:moveTo>
                  <a:lnTo>
                    <a:pt x="72606" y="159693"/>
                  </a:lnTo>
                  <a:lnTo>
                    <a:pt x="72606" y="163064"/>
                  </a:lnTo>
                  <a:lnTo>
                    <a:pt x="58300" y="192296"/>
                  </a:lnTo>
                  <a:lnTo>
                    <a:pt x="52299" y="238383"/>
                  </a:lnTo>
                  <a:lnTo>
                    <a:pt x="44841" y="280365"/>
                  </a:lnTo>
                  <a:lnTo>
                    <a:pt x="35294" y="325191"/>
                  </a:lnTo>
                  <a:lnTo>
                    <a:pt x="27565" y="357661"/>
                  </a:lnTo>
                  <a:lnTo>
                    <a:pt x="17162" y="398267"/>
                  </a:lnTo>
                  <a:lnTo>
                    <a:pt x="7326" y="444434"/>
                  </a:lnTo>
                  <a:lnTo>
                    <a:pt x="0" y="472237"/>
                  </a:lnTo>
                  <a:lnTo>
                    <a:pt x="1061" y="469346"/>
                  </a:lnTo>
                  <a:lnTo>
                    <a:pt x="6296" y="431858"/>
                  </a:lnTo>
                  <a:lnTo>
                    <a:pt x="17017" y="388510"/>
                  </a:lnTo>
                  <a:lnTo>
                    <a:pt x="27129" y="341242"/>
                  </a:lnTo>
                  <a:lnTo>
                    <a:pt x="39062" y="299406"/>
                  </a:lnTo>
                  <a:lnTo>
                    <a:pt x="47349" y="264591"/>
                  </a:lnTo>
                  <a:lnTo>
                    <a:pt x="55737" y="226775"/>
                  </a:lnTo>
                  <a:lnTo>
                    <a:pt x="69096" y="179569"/>
                  </a:lnTo>
                  <a:lnTo>
                    <a:pt x="80218" y="144538"/>
                  </a:lnTo>
                  <a:lnTo>
                    <a:pt x="92216" y="109683"/>
                  </a:lnTo>
                  <a:lnTo>
                    <a:pt x="110872" y="62090"/>
                  </a:lnTo>
                  <a:lnTo>
                    <a:pt x="136138" y="14825"/>
                  </a:lnTo>
                  <a:lnTo>
                    <a:pt x="146939" y="3585"/>
                  </a:lnTo>
                  <a:lnTo>
                    <a:pt x="151793" y="588"/>
                  </a:lnTo>
                  <a:lnTo>
                    <a:pt x="157148" y="0"/>
                  </a:lnTo>
                  <a:lnTo>
                    <a:pt x="168741" y="3111"/>
                  </a:lnTo>
                  <a:lnTo>
                    <a:pt x="172679" y="6622"/>
                  </a:lnTo>
                  <a:lnTo>
                    <a:pt x="177055" y="16167"/>
                  </a:lnTo>
                  <a:lnTo>
                    <a:pt x="176148" y="40182"/>
                  </a:lnTo>
                  <a:lnTo>
                    <a:pt x="164450" y="82856"/>
                  </a:lnTo>
                  <a:lnTo>
                    <a:pt x="152314" y="113862"/>
                  </a:lnTo>
                  <a:lnTo>
                    <a:pt x="149499" y="133628"/>
                  </a:lnTo>
                  <a:lnTo>
                    <a:pt x="150996" y="139407"/>
                  </a:lnTo>
                  <a:lnTo>
                    <a:pt x="152383" y="141936"/>
                  </a:lnTo>
                  <a:lnTo>
                    <a:pt x="159568" y="146627"/>
                  </a:lnTo>
                  <a:lnTo>
                    <a:pt x="181427" y="158758"/>
                  </a:lnTo>
                  <a:lnTo>
                    <a:pt x="206128" y="185588"/>
                  </a:lnTo>
                  <a:lnTo>
                    <a:pt x="222941" y="213305"/>
                  </a:lnTo>
                  <a:lnTo>
                    <a:pt x="227615" y="231028"/>
                  </a:lnTo>
                  <a:lnTo>
                    <a:pt x="222167" y="250193"/>
                  </a:lnTo>
                  <a:lnTo>
                    <a:pt x="199045" y="284500"/>
                  </a:lnTo>
                  <a:lnTo>
                    <a:pt x="177249" y="292774"/>
                  </a:lnTo>
                  <a:lnTo>
                    <a:pt x="152980" y="295041"/>
                  </a:lnTo>
                  <a:lnTo>
                    <a:pt x="123406" y="28669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9" name="SMARTInkShape-Group126"/>
          <p:cNvGrpSpPr/>
          <p:nvPr/>
        </p:nvGrpSpPr>
        <p:grpSpPr>
          <a:xfrm>
            <a:off x="6333616" y="3578777"/>
            <a:ext cx="410085" cy="175887"/>
            <a:chOff x="6333616" y="3578777"/>
            <a:chExt cx="410085" cy="175887"/>
          </a:xfrm>
        </p:grpSpPr>
        <p:sp>
          <p:nvSpPr>
            <p:cNvPr id="206" name="SMARTInkShape-467"/>
            <p:cNvSpPr/>
            <p:nvPr>
              <p:custDataLst>
                <p:tags r:id="rId109"/>
              </p:custDataLst>
            </p:nvPr>
          </p:nvSpPr>
          <p:spPr>
            <a:xfrm>
              <a:off x="6333616" y="3578777"/>
              <a:ext cx="149473" cy="175887"/>
            </a:xfrm>
            <a:custGeom>
              <a:avLst/>
              <a:gdLst/>
              <a:ahLst/>
              <a:cxnLst/>
              <a:rect l="0" t="0" r="0" b="0"/>
              <a:pathLst>
                <a:path w="149473" h="175887">
                  <a:moveTo>
                    <a:pt x="143384" y="34373"/>
                  </a:moveTo>
                  <a:lnTo>
                    <a:pt x="143384" y="34373"/>
                  </a:lnTo>
                  <a:lnTo>
                    <a:pt x="143384" y="28906"/>
                  </a:lnTo>
                  <a:lnTo>
                    <a:pt x="147748" y="23128"/>
                  </a:lnTo>
                  <a:lnTo>
                    <a:pt x="149472" y="16490"/>
                  </a:lnTo>
                  <a:lnTo>
                    <a:pt x="146285" y="12298"/>
                  </a:lnTo>
                  <a:lnTo>
                    <a:pt x="138183" y="4560"/>
                  </a:lnTo>
                  <a:lnTo>
                    <a:pt x="131430" y="427"/>
                  </a:lnTo>
                  <a:lnTo>
                    <a:pt x="121843" y="0"/>
                  </a:lnTo>
                  <a:lnTo>
                    <a:pt x="101813" y="5476"/>
                  </a:lnTo>
                  <a:lnTo>
                    <a:pt x="64783" y="31810"/>
                  </a:lnTo>
                  <a:lnTo>
                    <a:pt x="54163" y="44824"/>
                  </a:lnTo>
                  <a:lnTo>
                    <a:pt x="50814" y="53364"/>
                  </a:lnTo>
                  <a:lnTo>
                    <a:pt x="49921" y="57617"/>
                  </a:lnTo>
                  <a:lnTo>
                    <a:pt x="50737" y="61158"/>
                  </a:lnTo>
                  <a:lnTo>
                    <a:pt x="55404" y="66974"/>
                  </a:lnTo>
                  <a:lnTo>
                    <a:pt x="82164" y="88744"/>
                  </a:lnTo>
                  <a:lnTo>
                    <a:pt x="84426" y="93345"/>
                  </a:lnTo>
                  <a:lnTo>
                    <a:pt x="83617" y="95560"/>
                  </a:lnTo>
                  <a:lnTo>
                    <a:pt x="75033" y="102754"/>
                  </a:lnTo>
                  <a:lnTo>
                    <a:pt x="30124" y="129785"/>
                  </a:lnTo>
                  <a:lnTo>
                    <a:pt x="17551" y="138867"/>
                  </a:lnTo>
                  <a:lnTo>
                    <a:pt x="3951" y="155175"/>
                  </a:lnTo>
                  <a:lnTo>
                    <a:pt x="275" y="164733"/>
                  </a:lnTo>
                  <a:lnTo>
                    <a:pt x="0" y="168552"/>
                  </a:lnTo>
                  <a:lnTo>
                    <a:pt x="1576" y="174676"/>
                  </a:lnTo>
                  <a:lnTo>
                    <a:pt x="5806" y="175886"/>
                  </a:lnTo>
                  <a:lnTo>
                    <a:pt x="53353" y="173620"/>
                  </a:lnTo>
                  <a:lnTo>
                    <a:pt x="117984" y="16137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SMARTInkShape-468"/>
            <p:cNvSpPr/>
            <p:nvPr>
              <p:custDataLst>
                <p:tags r:id="rId110"/>
              </p:custDataLst>
            </p:nvPr>
          </p:nvSpPr>
          <p:spPr>
            <a:xfrm>
              <a:off x="6616777" y="3638550"/>
              <a:ext cx="88824" cy="31751"/>
            </a:xfrm>
            <a:custGeom>
              <a:avLst/>
              <a:gdLst/>
              <a:ahLst/>
              <a:cxnLst/>
              <a:rect l="0" t="0" r="0" b="0"/>
              <a:pathLst>
                <a:path w="88824" h="31751">
                  <a:moveTo>
                    <a:pt x="6273" y="0"/>
                  </a:moveTo>
                  <a:lnTo>
                    <a:pt x="6273" y="0"/>
                  </a:lnTo>
                  <a:lnTo>
                    <a:pt x="805" y="5467"/>
                  </a:lnTo>
                  <a:lnTo>
                    <a:pt x="185" y="9460"/>
                  </a:lnTo>
                  <a:lnTo>
                    <a:pt x="0" y="15111"/>
                  </a:lnTo>
                  <a:lnTo>
                    <a:pt x="2091" y="16424"/>
                  </a:lnTo>
                  <a:lnTo>
                    <a:pt x="42284" y="23922"/>
                  </a:lnTo>
                  <a:lnTo>
                    <a:pt x="88823" y="31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SMARTInkShape-469"/>
            <p:cNvSpPr/>
            <p:nvPr>
              <p:custDataLst>
                <p:tags r:id="rId111"/>
              </p:custDataLst>
            </p:nvPr>
          </p:nvSpPr>
          <p:spPr>
            <a:xfrm>
              <a:off x="6634714" y="3721100"/>
              <a:ext cx="108987" cy="17906"/>
            </a:xfrm>
            <a:custGeom>
              <a:avLst/>
              <a:gdLst/>
              <a:ahLst/>
              <a:cxnLst/>
              <a:rect l="0" t="0" r="0" b="0"/>
              <a:pathLst>
                <a:path w="108987" h="17906">
                  <a:moveTo>
                    <a:pt x="20086" y="6350"/>
                  </a:moveTo>
                  <a:lnTo>
                    <a:pt x="20086" y="6350"/>
                  </a:lnTo>
                  <a:lnTo>
                    <a:pt x="541" y="16475"/>
                  </a:lnTo>
                  <a:lnTo>
                    <a:pt x="0" y="17333"/>
                  </a:lnTo>
                  <a:lnTo>
                    <a:pt x="345" y="17905"/>
                  </a:lnTo>
                  <a:lnTo>
                    <a:pt x="40974" y="10111"/>
                  </a:lnTo>
                  <a:lnTo>
                    <a:pt x="10898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0" name="SMARTInkShape-470"/>
          <p:cNvSpPr/>
          <p:nvPr>
            <p:custDataLst>
              <p:tags r:id="rId2"/>
            </p:custDataLst>
          </p:nvPr>
        </p:nvSpPr>
        <p:spPr>
          <a:xfrm>
            <a:off x="6034855" y="3273964"/>
            <a:ext cx="103621" cy="751937"/>
          </a:xfrm>
          <a:custGeom>
            <a:avLst/>
            <a:gdLst/>
            <a:ahLst/>
            <a:cxnLst/>
            <a:rect l="0" t="0" r="0" b="0"/>
            <a:pathLst>
              <a:path w="103621" h="751937">
                <a:moveTo>
                  <a:pt x="3995" y="15336"/>
                </a:moveTo>
                <a:lnTo>
                  <a:pt x="3995" y="15336"/>
                </a:lnTo>
                <a:lnTo>
                  <a:pt x="624" y="11965"/>
                </a:lnTo>
                <a:lnTo>
                  <a:pt x="336" y="10266"/>
                </a:lnTo>
                <a:lnTo>
                  <a:pt x="850" y="8429"/>
                </a:lnTo>
                <a:lnTo>
                  <a:pt x="6745" y="409"/>
                </a:lnTo>
                <a:lnTo>
                  <a:pt x="18153" y="0"/>
                </a:lnTo>
                <a:lnTo>
                  <a:pt x="33570" y="2876"/>
                </a:lnTo>
                <a:lnTo>
                  <a:pt x="47479" y="8857"/>
                </a:lnTo>
                <a:lnTo>
                  <a:pt x="60715" y="23746"/>
                </a:lnTo>
                <a:lnTo>
                  <a:pt x="67208" y="33642"/>
                </a:lnTo>
                <a:lnTo>
                  <a:pt x="76348" y="74539"/>
                </a:lnTo>
                <a:lnTo>
                  <a:pt x="72313" y="119034"/>
                </a:lnTo>
                <a:lnTo>
                  <a:pt x="65873" y="150560"/>
                </a:lnTo>
                <a:lnTo>
                  <a:pt x="50552" y="196278"/>
                </a:lnTo>
                <a:lnTo>
                  <a:pt x="30203" y="242910"/>
                </a:lnTo>
                <a:lnTo>
                  <a:pt x="14320" y="289438"/>
                </a:lnTo>
                <a:lnTo>
                  <a:pt x="1356" y="331867"/>
                </a:lnTo>
                <a:lnTo>
                  <a:pt x="0" y="347222"/>
                </a:lnTo>
                <a:lnTo>
                  <a:pt x="5320" y="380373"/>
                </a:lnTo>
                <a:lnTo>
                  <a:pt x="23124" y="419044"/>
                </a:lnTo>
                <a:lnTo>
                  <a:pt x="51436" y="460649"/>
                </a:lnTo>
                <a:lnTo>
                  <a:pt x="80588" y="500482"/>
                </a:lnTo>
                <a:lnTo>
                  <a:pt x="95597" y="530440"/>
                </a:lnTo>
                <a:lnTo>
                  <a:pt x="103620" y="568798"/>
                </a:lnTo>
                <a:lnTo>
                  <a:pt x="98267" y="608459"/>
                </a:lnTo>
                <a:lnTo>
                  <a:pt x="83111" y="652856"/>
                </a:lnTo>
                <a:lnTo>
                  <a:pt x="64456" y="695310"/>
                </a:lnTo>
                <a:lnTo>
                  <a:pt x="16695" y="751936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3" name="SMARTInkShape-Group128"/>
          <p:cNvGrpSpPr/>
          <p:nvPr/>
        </p:nvGrpSpPr>
        <p:grpSpPr>
          <a:xfrm>
            <a:off x="3568700" y="4823464"/>
            <a:ext cx="189469" cy="621645"/>
            <a:chOff x="3568700" y="4823464"/>
            <a:chExt cx="189469" cy="621645"/>
          </a:xfrm>
        </p:grpSpPr>
        <p:sp>
          <p:nvSpPr>
            <p:cNvPr id="211" name="SMARTInkShape-471"/>
            <p:cNvSpPr/>
            <p:nvPr>
              <p:custDataLst>
                <p:tags r:id="rId107"/>
              </p:custDataLst>
            </p:nvPr>
          </p:nvSpPr>
          <p:spPr>
            <a:xfrm>
              <a:off x="3568700" y="4985722"/>
              <a:ext cx="189469" cy="459387"/>
            </a:xfrm>
            <a:custGeom>
              <a:avLst/>
              <a:gdLst/>
              <a:ahLst/>
              <a:cxnLst/>
              <a:rect l="0" t="0" r="0" b="0"/>
              <a:pathLst>
                <a:path w="189469" h="459387">
                  <a:moveTo>
                    <a:pt x="0" y="132378"/>
                  </a:moveTo>
                  <a:lnTo>
                    <a:pt x="0" y="132378"/>
                  </a:lnTo>
                  <a:lnTo>
                    <a:pt x="0" y="122957"/>
                  </a:lnTo>
                  <a:lnTo>
                    <a:pt x="5069" y="168553"/>
                  </a:lnTo>
                  <a:lnTo>
                    <a:pt x="10984" y="212797"/>
                  </a:lnTo>
                  <a:lnTo>
                    <a:pt x="12361" y="255194"/>
                  </a:lnTo>
                  <a:lnTo>
                    <a:pt x="15970" y="294043"/>
                  </a:lnTo>
                  <a:lnTo>
                    <a:pt x="18442" y="339577"/>
                  </a:lnTo>
                  <a:lnTo>
                    <a:pt x="18164" y="379723"/>
                  </a:lnTo>
                  <a:lnTo>
                    <a:pt x="14633" y="420075"/>
                  </a:lnTo>
                  <a:lnTo>
                    <a:pt x="12870" y="459386"/>
                  </a:lnTo>
                  <a:lnTo>
                    <a:pt x="12722" y="424580"/>
                  </a:lnTo>
                  <a:lnTo>
                    <a:pt x="12710" y="393480"/>
                  </a:lnTo>
                  <a:lnTo>
                    <a:pt x="10821" y="347795"/>
                  </a:lnTo>
                  <a:lnTo>
                    <a:pt x="7675" y="302509"/>
                  </a:lnTo>
                  <a:lnTo>
                    <a:pt x="7644" y="267259"/>
                  </a:lnTo>
                  <a:lnTo>
                    <a:pt x="10888" y="224319"/>
                  </a:lnTo>
                  <a:lnTo>
                    <a:pt x="12163" y="185412"/>
                  </a:lnTo>
                  <a:lnTo>
                    <a:pt x="12462" y="150069"/>
                  </a:lnTo>
                  <a:lnTo>
                    <a:pt x="16000" y="110730"/>
                  </a:lnTo>
                  <a:lnTo>
                    <a:pt x="24888" y="71087"/>
                  </a:lnTo>
                  <a:lnTo>
                    <a:pt x="39828" y="26406"/>
                  </a:lnTo>
                  <a:lnTo>
                    <a:pt x="48647" y="10511"/>
                  </a:lnTo>
                  <a:lnTo>
                    <a:pt x="55958" y="1545"/>
                  </a:lnTo>
                  <a:lnTo>
                    <a:pt x="61294" y="0"/>
                  </a:lnTo>
                  <a:lnTo>
                    <a:pt x="74749" y="2047"/>
                  </a:lnTo>
                  <a:lnTo>
                    <a:pt x="80877" y="6685"/>
                  </a:lnTo>
                  <a:lnTo>
                    <a:pt x="95538" y="28656"/>
                  </a:lnTo>
                  <a:lnTo>
                    <a:pt x="101964" y="42535"/>
                  </a:lnTo>
                  <a:lnTo>
                    <a:pt x="106768" y="81784"/>
                  </a:lnTo>
                  <a:lnTo>
                    <a:pt x="108552" y="116055"/>
                  </a:lnTo>
                  <a:lnTo>
                    <a:pt x="111275" y="124182"/>
                  </a:lnTo>
                  <a:lnTo>
                    <a:pt x="112989" y="126209"/>
                  </a:lnTo>
                  <a:lnTo>
                    <a:pt x="114837" y="126854"/>
                  </a:lnTo>
                  <a:lnTo>
                    <a:pt x="116773" y="126579"/>
                  </a:lnTo>
                  <a:lnTo>
                    <a:pt x="152210" y="133233"/>
                  </a:lnTo>
                  <a:lnTo>
                    <a:pt x="161958" y="138873"/>
                  </a:lnTo>
                  <a:lnTo>
                    <a:pt x="178750" y="156723"/>
                  </a:lnTo>
                  <a:lnTo>
                    <a:pt x="185278" y="171891"/>
                  </a:lnTo>
                  <a:lnTo>
                    <a:pt x="189468" y="207995"/>
                  </a:lnTo>
                  <a:lnTo>
                    <a:pt x="184398" y="226428"/>
                  </a:lnTo>
                  <a:lnTo>
                    <a:pt x="175088" y="241911"/>
                  </a:lnTo>
                  <a:lnTo>
                    <a:pt x="153745" y="257601"/>
                  </a:lnTo>
                  <a:lnTo>
                    <a:pt x="149065" y="260310"/>
                  </a:lnTo>
                  <a:lnTo>
                    <a:pt x="143120" y="260705"/>
                  </a:lnTo>
                  <a:lnTo>
                    <a:pt x="128991" y="257380"/>
                  </a:lnTo>
                  <a:lnTo>
                    <a:pt x="101600" y="22127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SMARTInkShape-472"/>
            <p:cNvSpPr/>
            <p:nvPr>
              <p:custDataLst>
                <p:tags r:id="rId108"/>
              </p:custDataLst>
            </p:nvPr>
          </p:nvSpPr>
          <p:spPr>
            <a:xfrm>
              <a:off x="3588718" y="4823464"/>
              <a:ext cx="106983" cy="78737"/>
            </a:xfrm>
            <a:custGeom>
              <a:avLst/>
              <a:gdLst/>
              <a:ahLst/>
              <a:cxnLst/>
              <a:rect l="0" t="0" r="0" b="0"/>
              <a:pathLst>
                <a:path w="106983" h="78737">
                  <a:moveTo>
                    <a:pt x="18082" y="21586"/>
                  </a:moveTo>
                  <a:lnTo>
                    <a:pt x="18082" y="21586"/>
                  </a:lnTo>
                  <a:lnTo>
                    <a:pt x="21453" y="18215"/>
                  </a:lnTo>
                  <a:lnTo>
                    <a:pt x="21740" y="16517"/>
                  </a:lnTo>
                  <a:lnTo>
                    <a:pt x="21227" y="14678"/>
                  </a:lnTo>
                  <a:lnTo>
                    <a:pt x="20178" y="12747"/>
                  </a:lnTo>
                  <a:lnTo>
                    <a:pt x="18774" y="12166"/>
                  </a:lnTo>
                  <a:lnTo>
                    <a:pt x="17132" y="12484"/>
                  </a:lnTo>
                  <a:lnTo>
                    <a:pt x="15332" y="13401"/>
                  </a:lnTo>
                  <a:lnTo>
                    <a:pt x="14132" y="14718"/>
                  </a:lnTo>
                  <a:lnTo>
                    <a:pt x="8677" y="34026"/>
                  </a:lnTo>
                  <a:lnTo>
                    <a:pt x="0" y="75228"/>
                  </a:lnTo>
                  <a:lnTo>
                    <a:pt x="383" y="74986"/>
                  </a:lnTo>
                  <a:lnTo>
                    <a:pt x="4293" y="66493"/>
                  </a:lnTo>
                  <a:lnTo>
                    <a:pt x="23168" y="19793"/>
                  </a:lnTo>
                  <a:lnTo>
                    <a:pt x="28809" y="6678"/>
                  </a:lnTo>
                  <a:lnTo>
                    <a:pt x="32289" y="3181"/>
                  </a:lnTo>
                  <a:lnTo>
                    <a:pt x="36020" y="849"/>
                  </a:lnTo>
                  <a:lnTo>
                    <a:pt x="39919" y="0"/>
                  </a:lnTo>
                  <a:lnTo>
                    <a:pt x="48013" y="939"/>
                  </a:lnTo>
                  <a:lnTo>
                    <a:pt x="63875" y="15546"/>
                  </a:lnTo>
                  <a:lnTo>
                    <a:pt x="106982" y="7873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6" name="SMARTInkShape-Group129"/>
          <p:cNvGrpSpPr/>
          <p:nvPr/>
        </p:nvGrpSpPr>
        <p:grpSpPr>
          <a:xfrm>
            <a:off x="3092450" y="5029200"/>
            <a:ext cx="228601" cy="279401"/>
            <a:chOff x="3092450" y="5029200"/>
            <a:chExt cx="228601" cy="279401"/>
          </a:xfrm>
        </p:grpSpPr>
        <p:sp>
          <p:nvSpPr>
            <p:cNvPr id="214" name="SMARTInkShape-473"/>
            <p:cNvSpPr/>
            <p:nvPr>
              <p:custDataLst>
                <p:tags r:id="rId105"/>
              </p:custDataLst>
            </p:nvPr>
          </p:nvSpPr>
          <p:spPr>
            <a:xfrm>
              <a:off x="3092450" y="5045218"/>
              <a:ext cx="209551" cy="225283"/>
            </a:xfrm>
            <a:custGeom>
              <a:avLst/>
              <a:gdLst/>
              <a:ahLst/>
              <a:cxnLst/>
              <a:rect l="0" t="0" r="0" b="0"/>
              <a:pathLst>
                <a:path w="209551" h="225283">
                  <a:moveTo>
                    <a:pt x="0" y="15732"/>
                  </a:moveTo>
                  <a:lnTo>
                    <a:pt x="0" y="15732"/>
                  </a:lnTo>
                  <a:lnTo>
                    <a:pt x="0" y="4176"/>
                  </a:lnTo>
                  <a:lnTo>
                    <a:pt x="6742" y="0"/>
                  </a:lnTo>
                  <a:lnTo>
                    <a:pt x="10844" y="305"/>
                  </a:lnTo>
                  <a:lnTo>
                    <a:pt x="27438" y="8182"/>
                  </a:lnTo>
                  <a:lnTo>
                    <a:pt x="72906" y="38831"/>
                  </a:lnTo>
                  <a:lnTo>
                    <a:pt x="116792" y="76341"/>
                  </a:lnTo>
                  <a:lnTo>
                    <a:pt x="153748" y="117526"/>
                  </a:lnTo>
                  <a:lnTo>
                    <a:pt x="181071" y="156306"/>
                  </a:lnTo>
                  <a:lnTo>
                    <a:pt x="204765" y="203052"/>
                  </a:lnTo>
                  <a:lnTo>
                    <a:pt x="209550" y="22528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SMARTInkShape-474"/>
            <p:cNvSpPr/>
            <p:nvPr>
              <p:custDataLst>
                <p:tags r:id="rId106"/>
              </p:custDataLst>
            </p:nvPr>
          </p:nvSpPr>
          <p:spPr>
            <a:xfrm>
              <a:off x="3111500" y="5029200"/>
              <a:ext cx="209551" cy="279401"/>
            </a:xfrm>
            <a:custGeom>
              <a:avLst/>
              <a:gdLst/>
              <a:ahLst/>
              <a:cxnLst/>
              <a:rect l="0" t="0" r="0" b="0"/>
              <a:pathLst>
                <a:path w="209551" h="279401">
                  <a:moveTo>
                    <a:pt x="209550" y="0"/>
                  </a:moveTo>
                  <a:lnTo>
                    <a:pt x="209550" y="0"/>
                  </a:lnTo>
                  <a:lnTo>
                    <a:pt x="191873" y="0"/>
                  </a:lnTo>
                  <a:lnTo>
                    <a:pt x="172954" y="13484"/>
                  </a:lnTo>
                  <a:lnTo>
                    <a:pt x="136853" y="52965"/>
                  </a:lnTo>
                  <a:lnTo>
                    <a:pt x="117396" y="92541"/>
                  </a:lnTo>
                  <a:lnTo>
                    <a:pt x="97187" y="130823"/>
                  </a:lnTo>
                  <a:lnTo>
                    <a:pt x="73237" y="175759"/>
                  </a:lnTo>
                  <a:lnTo>
                    <a:pt x="51804" y="213414"/>
                  </a:lnTo>
                  <a:lnTo>
                    <a:pt x="32048" y="241269"/>
                  </a:lnTo>
                  <a:lnTo>
                    <a:pt x="0" y="279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9" name="SMARTInkShape-Group130"/>
          <p:cNvGrpSpPr/>
          <p:nvPr/>
        </p:nvGrpSpPr>
        <p:grpSpPr>
          <a:xfrm>
            <a:off x="2552700" y="5175250"/>
            <a:ext cx="209551" cy="135652"/>
            <a:chOff x="2552700" y="5175250"/>
            <a:chExt cx="209551" cy="135652"/>
          </a:xfrm>
        </p:grpSpPr>
        <p:sp>
          <p:nvSpPr>
            <p:cNvPr id="217" name="SMARTInkShape-475"/>
            <p:cNvSpPr/>
            <p:nvPr>
              <p:custDataLst>
                <p:tags r:id="rId103"/>
              </p:custDataLst>
            </p:nvPr>
          </p:nvSpPr>
          <p:spPr>
            <a:xfrm>
              <a:off x="2552700" y="5175250"/>
              <a:ext cx="146051" cy="6351"/>
            </a:xfrm>
            <a:custGeom>
              <a:avLst/>
              <a:gdLst/>
              <a:ahLst/>
              <a:cxnLst/>
              <a:rect l="0" t="0" r="0" b="0"/>
              <a:pathLst>
                <a:path w="146051" h="6351">
                  <a:moveTo>
                    <a:pt x="0" y="6350"/>
                  </a:moveTo>
                  <a:lnTo>
                    <a:pt x="0" y="6350"/>
                  </a:lnTo>
                  <a:lnTo>
                    <a:pt x="16620" y="1986"/>
                  </a:lnTo>
                  <a:lnTo>
                    <a:pt x="62457" y="261"/>
                  </a:lnTo>
                  <a:lnTo>
                    <a:pt x="103564" y="78"/>
                  </a:lnTo>
                  <a:lnTo>
                    <a:pt x="1460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SMARTInkShape-476"/>
            <p:cNvSpPr/>
            <p:nvPr>
              <p:custDataLst>
                <p:tags r:id="rId104"/>
              </p:custDataLst>
            </p:nvPr>
          </p:nvSpPr>
          <p:spPr>
            <a:xfrm>
              <a:off x="2569094" y="5264150"/>
              <a:ext cx="193157" cy="46752"/>
            </a:xfrm>
            <a:custGeom>
              <a:avLst/>
              <a:gdLst/>
              <a:ahLst/>
              <a:cxnLst/>
              <a:rect l="0" t="0" r="0" b="0"/>
              <a:pathLst>
                <a:path w="193157" h="46752">
                  <a:moveTo>
                    <a:pt x="40756" y="0"/>
                  </a:moveTo>
                  <a:lnTo>
                    <a:pt x="40756" y="0"/>
                  </a:lnTo>
                  <a:lnTo>
                    <a:pt x="4618" y="31082"/>
                  </a:lnTo>
                  <a:lnTo>
                    <a:pt x="0" y="38038"/>
                  </a:lnTo>
                  <a:lnTo>
                    <a:pt x="180" y="40881"/>
                  </a:lnTo>
                  <a:lnTo>
                    <a:pt x="1711" y="43481"/>
                  </a:lnTo>
                  <a:lnTo>
                    <a:pt x="4143" y="45921"/>
                  </a:lnTo>
                  <a:lnTo>
                    <a:pt x="14370" y="46751"/>
                  </a:lnTo>
                  <a:lnTo>
                    <a:pt x="60774" y="44047"/>
                  </a:lnTo>
                  <a:lnTo>
                    <a:pt x="104787" y="35721"/>
                  </a:lnTo>
                  <a:lnTo>
                    <a:pt x="143219" y="26576"/>
                  </a:lnTo>
                  <a:lnTo>
                    <a:pt x="193156" y="12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3" name="SMARTInkShape-Group131"/>
          <p:cNvGrpSpPr/>
          <p:nvPr/>
        </p:nvGrpSpPr>
        <p:grpSpPr>
          <a:xfrm>
            <a:off x="1956323" y="4747733"/>
            <a:ext cx="264413" cy="620880"/>
            <a:chOff x="1956323" y="4747733"/>
            <a:chExt cx="264413" cy="620880"/>
          </a:xfrm>
        </p:grpSpPr>
        <p:sp>
          <p:nvSpPr>
            <p:cNvPr id="220" name="SMARTInkShape-477"/>
            <p:cNvSpPr/>
            <p:nvPr>
              <p:custDataLst>
                <p:tags r:id="rId100"/>
              </p:custDataLst>
            </p:nvPr>
          </p:nvSpPr>
          <p:spPr>
            <a:xfrm>
              <a:off x="1956323" y="4966844"/>
              <a:ext cx="151878" cy="208422"/>
            </a:xfrm>
            <a:custGeom>
              <a:avLst/>
              <a:gdLst/>
              <a:ahLst/>
              <a:cxnLst/>
              <a:rect l="0" t="0" r="0" b="0"/>
              <a:pathLst>
                <a:path w="151878" h="208422">
                  <a:moveTo>
                    <a:pt x="12177" y="11556"/>
                  </a:moveTo>
                  <a:lnTo>
                    <a:pt x="12177" y="11556"/>
                  </a:lnTo>
                  <a:lnTo>
                    <a:pt x="5435" y="8185"/>
                  </a:lnTo>
                  <a:lnTo>
                    <a:pt x="3449" y="6487"/>
                  </a:lnTo>
                  <a:lnTo>
                    <a:pt x="0" y="0"/>
                  </a:lnTo>
                  <a:lnTo>
                    <a:pt x="14789" y="9926"/>
                  </a:lnTo>
                  <a:lnTo>
                    <a:pt x="50506" y="49496"/>
                  </a:lnTo>
                  <a:lnTo>
                    <a:pt x="84033" y="96188"/>
                  </a:lnTo>
                  <a:lnTo>
                    <a:pt x="110670" y="143621"/>
                  </a:lnTo>
                  <a:lnTo>
                    <a:pt x="131506" y="189959"/>
                  </a:lnTo>
                  <a:lnTo>
                    <a:pt x="140275" y="206311"/>
                  </a:lnTo>
                  <a:lnTo>
                    <a:pt x="142731" y="208421"/>
                  </a:lnTo>
                  <a:lnTo>
                    <a:pt x="151877" y="2084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SMARTInkShape-478"/>
            <p:cNvSpPr/>
            <p:nvPr>
              <p:custDataLst>
                <p:tags r:id="rId101"/>
              </p:custDataLst>
            </p:nvPr>
          </p:nvSpPr>
          <p:spPr>
            <a:xfrm>
              <a:off x="2108701" y="5005206"/>
              <a:ext cx="112035" cy="363407"/>
            </a:xfrm>
            <a:custGeom>
              <a:avLst/>
              <a:gdLst/>
              <a:ahLst/>
              <a:cxnLst/>
              <a:rect l="0" t="0" r="0" b="0"/>
              <a:pathLst>
                <a:path w="112035" h="363407">
                  <a:moveTo>
                    <a:pt x="101099" y="17644"/>
                  </a:moveTo>
                  <a:lnTo>
                    <a:pt x="101099" y="17644"/>
                  </a:lnTo>
                  <a:lnTo>
                    <a:pt x="109827" y="8210"/>
                  </a:lnTo>
                  <a:lnTo>
                    <a:pt x="112034" y="3338"/>
                  </a:lnTo>
                  <a:lnTo>
                    <a:pt x="111917" y="1757"/>
                  </a:lnTo>
                  <a:lnTo>
                    <a:pt x="111133" y="704"/>
                  </a:lnTo>
                  <a:lnTo>
                    <a:pt x="109905" y="0"/>
                  </a:lnTo>
                  <a:lnTo>
                    <a:pt x="108381" y="942"/>
                  </a:lnTo>
                  <a:lnTo>
                    <a:pt x="68822" y="43463"/>
                  </a:lnTo>
                  <a:lnTo>
                    <a:pt x="29463" y="86296"/>
                  </a:lnTo>
                  <a:lnTo>
                    <a:pt x="3301" y="116679"/>
                  </a:lnTo>
                  <a:lnTo>
                    <a:pt x="625" y="128205"/>
                  </a:lnTo>
                  <a:lnTo>
                    <a:pt x="0" y="136397"/>
                  </a:lnTo>
                  <a:lnTo>
                    <a:pt x="13849" y="182644"/>
                  </a:lnTo>
                  <a:lnTo>
                    <a:pt x="17156" y="219717"/>
                  </a:lnTo>
                  <a:lnTo>
                    <a:pt x="21508" y="258610"/>
                  </a:lnTo>
                  <a:lnTo>
                    <a:pt x="19426" y="298533"/>
                  </a:lnTo>
                  <a:lnTo>
                    <a:pt x="19370" y="342526"/>
                  </a:lnTo>
                  <a:lnTo>
                    <a:pt x="24032" y="363406"/>
                  </a:lnTo>
                  <a:lnTo>
                    <a:pt x="24321" y="363157"/>
                  </a:lnTo>
                  <a:lnTo>
                    <a:pt x="24899" y="3541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SMARTInkShape-479"/>
            <p:cNvSpPr/>
            <p:nvPr>
              <p:custDataLst>
                <p:tags r:id="rId102"/>
              </p:custDataLst>
            </p:nvPr>
          </p:nvSpPr>
          <p:spPr>
            <a:xfrm>
              <a:off x="2052667" y="4747733"/>
              <a:ext cx="150784" cy="162188"/>
            </a:xfrm>
            <a:custGeom>
              <a:avLst/>
              <a:gdLst/>
              <a:ahLst/>
              <a:cxnLst/>
              <a:rect l="0" t="0" r="0" b="0"/>
              <a:pathLst>
                <a:path w="150784" h="162188">
                  <a:moveTo>
                    <a:pt x="55533" y="46517"/>
                  </a:moveTo>
                  <a:lnTo>
                    <a:pt x="55533" y="46517"/>
                  </a:lnTo>
                  <a:lnTo>
                    <a:pt x="58904" y="43146"/>
                  </a:lnTo>
                  <a:lnTo>
                    <a:pt x="60559" y="39609"/>
                  </a:lnTo>
                  <a:lnTo>
                    <a:pt x="61621" y="34961"/>
                  </a:lnTo>
                  <a:lnTo>
                    <a:pt x="61805" y="40898"/>
                  </a:lnTo>
                  <a:lnTo>
                    <a:pt x="44580" y="80798"/>
                  </a:lnTo>
                  <a:lnTo>
                    <a:pt x="25572" y="126473"/>
                  </a:lnTo>
                  <a:lnTo>
                    <a:pt x="3842" y="160197"/>
                  </a:lnTo>
                  <a:lnTo>
                    <a:pt x="2022" y="161814"/>
                  </a:lnTo>
                  <a:lnTo>
                    <a:pt x="809" y="162187"/>
                  </a:lnTo>
                  <a:lnTo>
                    <a:pt x="0" y="161731"/>
                  </a:lnTo>
                  <a:lnTo>
                    <a:pt x="7363" y="125544"/>
                  </a:lnTo>
                  <a:lnTo>
                    <a:pt x="25557" y="87031"/>
                  </a:lnTo>
                  <a:lnTo>
                    <a:pt x="47652" y="43152"/>
                  </a:lnTo>
                  <a:lnTo>
                    <a:pt x="69442" y="5413"/>
                  </a:lnTo>
                  <a:lnTo>
                    <a:pt x="75356" y="26"/>
                  </a:lnTo>
                  <a:lnTo>
                    <a:pt x="77920" y="0"/>
                  </a:lnTo>
                  <a:lnTo>
                    <a:pt x="80336" y="1395"/>
                  </a:lnTo>
                  <a:lnTo>
                    <a:pt x="100871" y="27770"/>
                  </a:lnTo>
                  <a:lnTo>
                    <a:pt x="123104" y="71373"/>
                  </a:lnTo>
                  <a:lnTo>
                    <a:pt x="136443" y="105649"/>
                  </a:lnTo>
                  <a:lnTo>
                    <a:pt x="150783" y="1163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8" name="SMARTInkShape-Group132"/>
          <p:cNvGrpSpPr/>
          <p:nvPr/>
        </p:nvGrpSpPr>
        <p:grpSpPr>
          <a:xfrm>
            <a:off x="5311579" y="3940862"/>
            <a:ext cx="287479" cy="161239"/>
            <a:chOff x="5311579" y="3940862"/>
            <a:chExt cx="287479" cy="161239"/>
          </a:xfrm>
        </p:grpSpPr>
        <p:sp>
          <p:nvSpPr>
            <p:cNvPr id="224" name="SMARTInkShape-480"/>
            <p:cNvSpPr/>
            <p:nvPr>
              <p:custDataLst>
                <p:tags r:id="rId96"/>
              </p:custDataLst>
            </p:nvPr>
          </p:nvSpPr>
          <p:spPr>
            <a:xfrm>
              <a:off x="5311579" y="3940862"/>
              <a:ext cx="66872" cy="116789"/>
            </a:xfrm>
            <a:custGeom>
              <a:avLst/>
              <a:gdLst/>
              <a:ahLst/>
              <a:cxnLst/>
              <a:rect l="0" t="0" r="0" b="0"/>
              <a:pathLst>
                <a:path w="66872" h="116789">
                  <a:moveTo>
                    <a:pt x="9721" y="8838"/>
                  </a:moveTo>
                  <a:lnTo>
                    <a:pt x="9721" y="8838"/>
                  </a:lnTo>
                  <a:lnTo>
                    <a:pt x="9721" y="0"/>
                  </a:lnTo>
                  <a:lnTo>
                    <a:pt x="9015" y="123"/>
                  </a:lnTo>
                  <a:lnTo>
                    <a:pt x="6350" y="4024"/>
                  </a:lnTo>
                  <a:lnTo>
                    <a:pt x="4254" y="14154"/>
                  </a:lnTo>
                  <a:lnTo>
                    <a:pt x="3422" y="61622"/>
                  </a:lnTo>
                  <a:lnTo>
                    <a:pt x="3373" y="105911"/>
                  </a:lnTo>
                  <a:lnTo>
                    <a:pt x="2667" y="106714"/>
                  </a:lnTo>
                  <a:lnTo>
                    <a:pt x="1490" y="106544"/>
                  </a:lnTo>
                  <a:lnTo>
                    <a:pt x="0" y="105726"/>
                  </a:lnTo>
                  <a:lnTo>
                    <a:pt x="226" y="97290"/>
                  </a:lnTo>
                  <a:lnTo>
                    <a:pt x="12025" y="49891"/>
                  </a:lnTo>
                  <a:lnTo>
                    <a:pt x="18243" y="35505"/>
                  </a:lnTo>
                  <a:lnTo>
                    <a:pt x="22445" y="31273"/>
                  </a:lnTo>
                  <a:lnTo>
                    <a:pt x="24553" y="30144"/>
                  </a:lnTo>
                  <a:lnTo>
                    <a:pt x="27371" y="30804"/>
                  </a:lnTo>
                  <a:lnTo>
                    <a:pt x="34264" y="35299"/>
                  </a:lnTo>
                  <a:lnTo>
                    <a:pt x="46078" y="49134"/>
                  </a:lnTo>
                  <a:lnTo>
                    <a:pt x="62299" y="94069"/>
                  </a:lnTo>
                  <a:lnTo>
                    <a:pt x="66871" y="1167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SMARTInkShape-481"/>
            <p:cNvSpPr/>
            <p:nvPr>
              <p:custDataLst>
                <p:tags r:id="rId97"/>
              </p:custDataLst>
            </p:nvPr>
          </p:nvSpPr>
          <p:spPr>
            <a:xfrm>
              <a:off x="5448300" y="3988945"/>
              <a:ext cx="76201" cy="75056"/>
            </a:xfrm>
            <a:custGeom>
              <a:avLst/>
              <a:gdLst/>
              <a:ahLst/>
              <a:cxnLst/>
              <a:rect l="0" t="0" r="0" b="0"/>
              <a:pathLst>
                <a:path w="76201" h="75056">
                  <a:moveTo>
                    <a:pt x="0" y="11555"/>
                  </a:moveTo>
                  <a:lnTo>
                    <a:pt x="0" y="11555"/>
                  </a:lnTo>
                  <a:lnTo>
                    <a:pt x="0" y="0"/>
                  </a:lnTo>
                  <a:lnTo>
                    <a:pt x="706" y="323"/>
                  </a:lnTo>
                  <a:lnTo>
                    <a:pt x="21654" y="22435"/>
                  </a:lnTo>
                  <a:lnTo>
                    <a:pt x="76200" y="750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SMARTInkShape-482"/>
            <p:cNvSpPr/>
            <p:nvPr>
              <p:custDataLst>
                <p:tags r:id="rId98"/>
              </p:custDataLst>
            </p:nvPr>
          </p:nvSpPr>
          <p:spPr>
            <a:xfrm>
              <a:off x="5461000" y="4007995"/>
              <a:ext cx="95251" cy="94106"/>
            </a:xfrm>
            <a:custGeom>
              <a:avLst/>
              <a:gdLst/>
              <a:ahLst/>
              <a:cxnLst/>
              <a:rect l="0" t="0" r="0" b="0"/>
              <a:pathLst>
                <a:path w="95251" h="94106">
                  <a:moveTo>
                    <a:pt x="95250" y="11555"/>
                  </a:moveTo>
                  <a:lnTo>
                    <a:pt x="95250" y="11555"/>
                  </a:lnTo>
                  <a:lnTo>
                    <a:pt x="89475" y="6486"/>
                  </a:lnTo>
                  <a:lnTo>
                    <a:pt x="79349" y="1430"/>
                  </a:lnTo>
                  <a:lnTo>
                    <a:pt x="71484" y="0"/>
                  </a:lnTo>
                  <a:lnTo>
                    <a:pt x="61404" y="3126"/>
                  </a:lnTo>
                  <a:lnTo>
                    <a:pt x="55753" y="5936"/>
                  </a:lnTo>
                  <a:lnTo>
                    <a:pt x="34315" y="26745"/>
                  </a:lnTo>
                  <a:lnTo>
                    <a:pt x="8181" y="71737"/>
                  </a:lnTo>
                  <a:lnTo>
                    <a:pt x="0" y="941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SMARTInkShape-483"/>
            <p:cNvSpPr/>
            <p:nvPr>
              <p:custDataLst>
                <p:tags r:id="rId99"/>
              </p:custDataLst>
            </p:nvPr>
          </p:nvSpPr>
          <p:spPr>
            <a:xfrm>
              <a:off x="5581650" y="3987800"/>
              <a:ext cx="17408" cy="82551"/>
            </a:xfrm>
            <a:custGeom>
              <a:avLst/>
              <a:gdLst/>
              <a:ahLst/>
              <a:cxnLst/>
              <a:rect l="0" t="0" r="0" b="0"/>
              <a:pathLst>
                <a:path w="17408" h="82551">
                  <a:moveTo>
                    <a:pt x="0" y="0"/>
                  </a:moveTo>
                  <a:lnTo>
                    <a:pt x="0" y="0"/>
                  </a:lnTo>
                  <a:lnTo>
                    <a:pt x="6742" y="0"/>
                  </a:lnTo>
                  <a:lnTo>
                    <a:pt x="11933" y="1881"/>
                  </a:lnTo>
                  <a:lnTo>
                    <a:pt x="14305" y="3371"/>
                  </a:lnTo>
                  <a:lnTo>
                    <a:pt x="16940" y="10670"/>
                  </a:lnTo>
                  <a:lnTo>
                    <a:pt x="17407" y="20970"/>
                  </a:lnTo>
                  <a:lnTo>
                    <a:pt x="6350" y="825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4" name="SMARTInkShape-Group133"/>
          <p:cNvGrpSpPr/>
          <p:nvPr/>
        </p:nvGrpSpPr>
        <p:grpSpPr>
          <a:xfrm>
            <a:off x="4002265" y="4038266"/>
            <a:ext cx="537986" cy="390973"/>
            <a:chOff x="4002265" y="4038266"/>
            <a:chExt cx="537986" cy="390973"/>
          </a:xfrm>
        </p:grpSpPr>
        <p:sp>
          <p:nvSpPr>
            <p:cNvPr id="229" name="SMARTInkShape-484"/>
            <p:cNvSpPr/>
            <p:nvPr>
              <p:custDataLst>
                <p:tags r:id="rId91"/>
              </p:custDataLst>
            </p:nvPr>
          </p:nvSpPr>
          <p:spPr>
            <a:xfrm>
              <a:off x="4002265" y="4368826"/>
              <a:ext cx="537986" cy="60413"/>
            </a:xfrm>
            <a:custGeom>
              <a:avLst/>
              <a:gdLst/>
              <a:ahLst/>
              <a:cxnLst/>
              <a:rect l="0" t="0" r="0" b="0"/>
              <a:pathLst>
                <a:path w="537986" h="60413">
                  <a:moveTo>
                    <a:pt x="10935" y="50774"/>
                  </a:moveTo>
                  <a:lnTo>
                    <a:pt x="10935" y="50774"/>
                  </a:lnTo>
                  <a:lnTo>
                    <a:pt x="4193" y="54145"/>
                  </a:lnTo>
                  <a:lnTo>
                    <a:pt x="2207" y="54432"/>
                  </a:lnTo>
                  <a:lnTo>
                    <a:pt x="884" y="53918"/>
                  </a:lnTo>
                  <a:lnTo>
                    <a:pt x="0" y="52870"/>
                  </a:lnTo>
                  <a:lnTo>
                    <a:pt x="1528" y="51466"/>
                  </a:lnTo>
                  <a:lnTo>
                    <a:pt x="8871" y="48024"/>
                  </a:lnTo>
                  <a:lnTo>
                    <a:pt x="46745" y="44429"/>
                  </a:lnTo>
                  <a:lnTo>
                    <a:pt x="86143" y="39565"/>
                  </a:lnTo>
                  <a:lnTo>
                    <a:pt x="128469" y="32950"/>
                  </a:lnTo>
                  <a:lnTo>
                    <a:pt x="167359" y="26154"/>
                  </a:lnTo>
                  <a:lnTo>
                    <a:pt x="202988" y="22193"/>
                  </a:lnTo>
                  <a:lnTo>
                    <a:pt x="235286" y="19727"/>
                  </a:lnTo>
                  <a:lnTo>
                    <a:pt x="280531" y="14372"/>
                  </a:lnTo>
                  <a:lnTo>
                    <a:pt x="321767" y="9022"/>
                  </a:lnTo>
                  <a:lnTo>
                    <a:pt x="363540" y="6417"/>
                  </a:lnTo>
                  <a:lnTo>
                    <a:pt x="402415" y="2197"/>
                  </a:lnTo>
                  <a:lnTo>
                    <a:pt x="437750" y="962"/>
                  </a:lnTo>
                  <a:lnTo>
                    <a:pt x="479485" y="169"/>
                  </a:lnTo>
                  <a:lnTo>
                    <a:pt x="509672" y="0"/>
                  </a:lnTo>
                  <a:lnTo>
                    <a:pt x="475817" y="5754"/>
                  </a:lnTo>
                  <a:lnTo>
                    <a:pt x="432938" y="14465"/>
                  </a:lnTo>
                  <a:lnTo>
                    <a:pt x="392795" y="18379"/>
                  </a:lnTo>
                  <a:lnTo>
                    <a:pt x="354089" y="23693"/>
                  </a:lnTo>
                  <a:lnTo>
                    <a:pt x="315104" y="29737"/>
                  </a:lnTo>
                  <a:lnTo>
                    <a:pt x="273293" y="35996"/>
                  </a:lnTo>
                  <a:lnTo>
                    <a:pt x="233780" y="41613"/>
                  </a:lnTo>
                  <a:lnTo>
                    <a:pt x="193144" y="45002"/>
                  </a:lnTo>
                  <a:lnTo>
                    <a:pt x="159651" y="50796"/>
                  </a:lnTo>
                  <a:lnTo>
                    <a:pt x="118577" y="55249"/>
                  </a:lnTo>
                  <a:lnTo>
                    <a:pt x="97549" y="59939"/>
                  </a:lnTo>
                  <a:lnTo>
                    <a:pt x="99016" y="60412"/>
                  </a:lnTo>
                  <a:lnTo>
                    <a:pt x="140622" y="57983"/>
                  </a:lnTo>
                  <a:lnTo>
                    <a:pt x="183886" y="55497"/>
                  </a:lnTo>
                  <a:lnTo>
                    <a:pt x="222811" y="50291"/>
                  </a:lnTo>
                  <a:lnTo>
                    <a:pt x="263742" y="46163"/>
                  </a:lnTo>
                  <a:lnTo>
                    <a:pt x="304563" y="43057"/>
                  </a:lnTo>
                  <a:lnTo>
                    <a:pt x="347937" y="39550"/>
                  </a:lnTo>
                  <a:lnTo>
                    <a:pt x="392069" y="36630"/>
                  </a:lnTo>
                  <a:lnTo>
                    <a:pt x="434543" y="33177"/>
                  </a:lnTo>
                  <a:lnTo>
                    <a:pt x="537985" y="3172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SMARTInkShape-485"/>
            <p:cNvSpPr/>
            <p:nvPr>
              <p:custDataLst>
                <p:tags r:id="rId92"/>
              </p:custDataLst>
            </p:nvPr>
          </p:nvSpPr>
          <p:spPr>
            <a:xfrm>
              <a:off x="4140200" y="4038266"/>
              <a:ext cx="55996" cy="220934"/>
            </a:xfrm>
            <a:custGeom>
              <a:avLst/>
              <a:gdLst/>
              <a:ahLst/>
              <a:cxnLst/>
              <a:rect l="0" t="0" r="0" b="0"/>
              <a:pathLst>
                <a:path w="55996" h="220934">
                  <a:moveTo>
                    <a:pt x="0" y="63834"/>
                  </a:moveTo>
                  <a:lnTo>
                    <a:pt x="0" y="63834"/>
                  </a:lnTo>
                  <a:lnTo>
                    <a:pt x="1881" y="102116"/>
                  </a:lnTo>
                  <a:lnTo>
                    <a:pt x="5467" y="140932"/>
                  </a:lnTo>
                  <a:lnTo>
                    <a:pt x="5469" y="184505"/>
                  </a:lnTo>
                  <a:lnTo>
                    <a:pt x="255" y="220933"/>
                  </a:lnTo>
                  <a:lnTo>
                    <a:pt x="22" y="181618"/>
                  </a:lnTo>
                  <a:lnTo>
                    <a:pt x="5" y="140330"/>
                  </a:lnTo>
                  <a:lnTo>
                    <a:pt x="1882" y="103952"/>
                  </a:lnTo>
                  <a:lnTo>
                    <a:pt x="6908" y="67019"/>
                  </a:lnTo>
                  <a:lnTo>
                    <a:pt x="18298" y="20405"/>
                  </a:lnTo>
                  <a:lnTo>
                    <a:pt x="26667" y="2910"/>
                  </a:lnTo>
                  <a:lnTo>
                    <a:pt x="30477" y="640"/>
                  </a:lnTo>
                  <a:lnTo>
                    <a:pt x="40356" y="0"/>
                  </a:lnTo>
                  <a:lnTo>
                    <a:pt x="43838" y="817"/>
                  </a:lnTo>
                  <a:lnTo>
                    <a:pt x="46159" y="2067"/>
                  </a:lnTo>
                  <a:lnTo>
                    <a:pt x="49443" y="6043"/>
                  </a:lnTo>
                  <a:lnTo>
                    <a:pt x="53255" y="12513"/>
                  </a:lnTo>
                  <a:lnTo>
                    <a:pt x="55995" y="30832"/>
                  </a:lnTo>
                  <a:lnTo>
                    <a:pt x="53437" y="47392"/>
                  </a:lnTo>
                  <a:lnTo>
                    <a:pt x="44840" y="61236"/>
                  </a:lnTo>
                  <a:lnTo>
                    <a:pt x="35451" y="68088"/>
                  </a:lnTo>
                  <a:lnTo>
                    <a:pt x="12700" y="7653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SMARTInkShape-486"/>
            <p:cNvSpPr/>
            <p:nvPr>
              <p:custDataLst>
                <p:tags r:id="rId93"/>
              </p:custDataLst>
            </p:nvPr>
          </p:nvSpPr>
          <p:spPr>
            <a:xfrm>
              <a:off x="4263541" y="4073042"/>
              <a:ext cx="60810" cy="67159"/>
            </a:xfrm>
            <a:custGeom>
              <a:avLst/>
              <a:gdLst/>
              <a:ahLst/>
              <a:cxnLst/>
              <a:rect l="0" t="0" r="0" b="0"/>
              <a:pathLst>
                <a:path w="60810" h="67159">
                  <a:moveTo>
                    <a:pt x="3659" y="3658"/>
                  </a:moveTo>
                  <a:lnTo>
                    <a:pt x="3659" y="3658"/>
                  </a:lnTo>
                  <a:lnTo>
                    <a:pt x="0" y="0"/>
                  </a:lnTo>
                  <a:lnTo>
                    <a:pt x="15316" y="17197"/>
                  </a:lnTo>
                  <a:lnTo>
                    <a:pt x="21540" y="25197"/>
                  </a:lnTo>
                  <a:lnTo>
                    <a:pt x="60809" y="671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SMARTInkShape-487"/>
            <p:cNvSpPr/>
            <p:nvPr>
              <p:custDataLst>
                <p:tags r:id="rId94"/>
              </p:custDataLst>
            </p:nvPr>
          </p:nvSpPr>
          <p:spPr>
            <a:xfrm>
              <a:off x="4273550" y="4066979"/>
              <a:ext cx="88901" cy="92272"/>
            </a:xfrm>
            <a:custGeom>
              <a:avLst/>
              <a:gdLst/>
              <a:ahLst/>
              <a:cxnLst/>
              <a:rect l="0" t="0" r="0" b="0"/>
              <a:pathLst>
                <a:path w="88901" h="92272">
                  <a:moveTo>
                    <a:pt x="88900" y="3371"/>
                  </a:moveTo>
                  <a:lnTo>
                    <a:pt x="88900" y="3371"/>
                  </a:lnTo>
                  <a:lnTo>
                    <a:pt x="78787" y="0"/>
                  </a:lnTo>
                  <a:lnTo>
                    <a:pt x="74397" y="418"/>
                  </a:lnTo>
                  <a:lnTo>
                    <a:pt x="62182" y="7043"/>
                  </a:lnTo>
                  <a:lnTo>
                    <a:pt x="41047" y="26735"/>
                  </a:lnTo>
                  <a:lnTo>
                    <a:pt x="16190" y="62235"/>
                  </a:lnTo>
                  <a:lnTo>
                    <a:pt x="0" y="9227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SMARTInkShape-488"/>
            <p:cNvSpPr/>
            <p:nvPr>
              <p:custDataLst>
                <p:tags r:id="rId95"/>
              </p:custDataLst>
            </p:nvPr>
          </p:nvSpPr>
          <p:spPr>
            <a:xfrm>
              <a:off x="4368800" y="4064000"/>
              <a:ext cx="19051" cy="82551"/>
            </a:xfrm>
            <a:custGeom>
              <a:avLst/>
              <a:gdLst/>
              <a:ahLst/>
              <a:cxnLst/>
              <a:rect l="0" t="0" r="0" b="0"/>
              <a:pathLst>
                <a:path w="19051" h="82551">
                  <a:moveTo>
                    <a:pt x="19050" y="0"/>
                  </a:moveTo>
                  <a:lnTo>
                    <a:pt x="19050" y="0"/>
                  </a:lnTo>
                  <a:lnTo>
                    <a:pt x="14686" y="10139"/>
                  </a:lnTo>
                  <a:lnTo>
                    <a:pt x="0" y="825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9" name="SMARTInkShape-Group134"/>
          <p:cNvGrpSpPr/>
          <p:nvPr/>
        </p:nvGrpSpPr>
        <p:grpSpPr>
          <a:xfrm>
            <a:off x="3473711" y="4019812"/>
            <a:ext cx="262284" cy="193344"/>
            <a:chOff x="3473711" y="4019812"/>
            <a:chExt cx="262284" cy="193344"/>
          </a:xfrm>
        </p:grpSpPr>
        <p:sp>
          <p:nvSpPr>
            <p:cNvPr id="235" name="SMARTInkShape-489"/>
            <p:cNvSpPr/>
            <p:nvPr>
              <p:custDataLst>
                <p:tags r:id="rId87"/>
              </p:custDataLst>
            </p:nvPr>
          </p:nvSpPr>
          <p:spPr>
            <a:xfrm>
              <a:off x="3473711" y="4019812"/>
              <a:ext cx="63240" cy="104536"/>
            </a:xfrm>
            <a:custGeom>
              <a:avLst/>
              <a:gdLst/>
              <a:ahLst/>
              <a:cxnLst/>
              <a:rect l="0" t="0" r="0" b="0"/>
              <a:pathLst>
                <a:path w="63240" h="104536">
                  <a:moveTo>
                    <a:pt x="6089" y="6088"/>
                  </a:moveTo>
                  <a:lnTo>
                    <a:pt x="6089" y="6088"/>
                  </a:lnTo>
                  <a:lnTo>
                    <a:pt x="0" y="0"/>
                  </a:lnTo>
                  <a:lnTo>
                    <a:pt x="4155" y="9929"/>
                  </a:lnTo>
                  <a:lnTo>
                    <a:pt x="6014" y="56444"/>
                  </a:lnTo>
                  <a:lnTo>
                    <a:pt x="6086" y="102958"/>
                  </a:lnTo>
                  <a:lnTo>
                    <a:pt x="6087" y="104535"/>
                  </a:lnTo>
                  <a:lnTo>
                    <a:pt x="5382" y="104175"/>
                  </a:lnTo>
                  <a:lnTo>
                    <a:pt x="2718" y="100011"/>
                  </a:lnTo>
                  <a:lnTo>
                    <a:pt x="621" y="89734"/>
                  </a:lnTo>
                  <a:lnTo>
                    <a:pt x="3188" y="49685"/>
                  </a:lnTo>
                  <a:lnTo>
                    <a:pt x="8600" y="26767"/>
                  </a:lnTo>
                  <a:lnTo>
                    <a:pt x="14496" y="16925"/>
                  </a:lnTo>
                  <a:lnTo>
                    <a:pt x="18043" y="13312"/>
                  </a:lnTo>
                  <a:lnTo>
                    <a:pt x="25748" y="9299"/>
                  </a:lnTo>
                  <a:lnTo>
                    <a:pt x="29779" y="8229"/>
                  </a:lnTo>
                  <a:lnTo>
                    <a:pt x="33171" y="8220"/>
                  </a:lnTo>
                  <a:lnTo>
                    <a:pt x="38821" y="10093"/>
                  </a:lnTo>
                  <a:lnTo>
                    <a:pt x="43685" y="17040"/>
                  </a:lnTo>
                  <a:lnTo>
                    <a:pt x="54000" y="41135"/>
                  </a:lnTo>
                  <a:lnTo>
                    <a:pt x="63239" y="949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SMARTInkShape-490"/>
            <p:cNvSpPr/>
            <p:nvPr>
              <p:custDataLst>
                <p:tags r:id="rId88"/>
              </p:custDataLst>
            </p:nvPr>
          </p:nvSpPr>
          <p:spPr>
            <a:xfrm>
              <a:off x="3562612" y="4044950"/>
              <a:ext cx="63239" cy="63501"/>
            </a:xfrm>
            <a:custGeom>
              <a:avLst/>
              <a:gdLst/>
              <a:ahLst/>
              <a:cxnLst/>
              <a:rect l="0" t="0" r="0" b="0"/>
              <a:pathLst>
                <a:path w="63239" h="63501">
                  <a:moveTo>
                    <a:pt x="6088" y="0"/>
                  </a:moveTo>
                  <a:lnTo>
                    <a:pt x="6088" y="0"/>
                  </a:lnTo>
                  <a:lnTo>
                    <a:pt x="0" y="0"/>
                  </a:lnTo>
                  <a:lnTo>
                    <a:pt x="63238" y="63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SMARTInkShape-491"/>
            <p:cNvSpPr/>
            <p:nvPr>
              <p:custDataLst>
                <p:tags r:id="rId89"/>
              </p:custDataLst>
            </p:nvPr>
          </p:nvSpPr>
          <p:spPr>
            <a:xfrm>
              <a:off x="3594100" y="4051300"/>
              <a:ext cx="44451" cy="82551"/>
            </a:xfrm>
            <a:custGeom>
              <a:avLst/>
              <a:gdLst/>
              <a:ahLst/>
              <a:cxnLst/>
              <a:rect l="0" t="0" r="0" b="0"/>
              <a:pathLst>
                <a:path w="44451" h="82551">
                  <a:moveTo>
                    <a:pt x="44450" y="0"/>
                  </a:moveTo>
                  <a:lnTo>
                    <a:pt x="44450" y="0"/>
                  </a:lnTo>
                  <a:lnTo>
                    <a:pt x="38983" y="0"/>
                  </a:lnTo>
                  <a:lnTo>
                    <a:pt x="31619" y="6742"/>
                  </a:lnTo>
                  <a:lnTo>
                    <a:pt x="28164" y="13815"/>
                  </a:lnTo>
                  <a:lnTo>
                    <a:pt x="19204" y="36595"/>
                  </a:lnTo>
                  <a:lnTo>
                    <a:pt x="0" y="825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SMARTInkShape-492"/>
            <p:cNvSpPr/>
            <p:nvPr>
              <p:custDataLst>
                <p:tags r:id="rId90"/>
              </p:custDataLst>
            </p:nvPr>
          </p:nvSpPr>
          <p:spPr>
            <a:xfrm>
              <a:off x="3676652" y="4022642"/>
              <a:ext cx="59343" cy="190514"/>
            </a:xfrm>
            <a:custGeom>
              <a:avLst/>
              <a:gdLst/>
              <a:ahLst/>
              <a:cxnLst/>
              <a:rect l="0" t="0" r="0" b="0"/>
              <a:pathLst>
                <a:path w="59343" h="190514">
                  <a:moveTo>
                    <a:pt x="12698" y="54058"/>
                  </a:moveTo>
                  <a:lnTo>
                    <a:pt x="12698" y="54058"/>
                  </a:lnTo>
                  <a:lnTo>
                    <a:pt x="9327" y="57429"/>
                  </a:lnTo>
                  <a:lnTo>
                    <a:pt x="2572" y="79392"/>
                  </a:lnTo>
                  <a:lnTo>
                    <a:pt x="224" y="126280"/>
                  </a:lnTo>
                  <a:lnTo>
                    <a:pt x="18" y="168009"/>
                  </a:lnTo>
                  <a:lnTo>
                    <a:pt x="0" y="190513"/>
                  </a:lnTo>
                  <a:lnTo>
                    <a:pt x="3369" y="148846"/>
                  </a:lnTo>
                  <a:lnTo>
                    <a:pt x="8836" y="108798"/>
                  </a:lnTo>
                  <a:lnTo>
                    <a:pt x="14925" y="64554"/>
                  </a:lnTo>
                  <a:lnTo>
                    <a:pt x="23304" y="21977"/>
                  </a:lnTo>
                  <a:lnTo>
                    <a:pt x="29638" y="4963"/>
                  </a:lnTo>
                  <a:lnTo>
                    <a:pt x="33867" y="488"/>
                  </a:lnTo>
                  <a:lnTo>
                    <a:pt x="35983" y="0"/>
                  </a:lnTo>
                  <a:lnTo>
                    <a:pt x="38099" y="381"/>
                  </a:lnTo>
                  <a:lnTo>
                    <a:pt x="40215" y="1340"/>
                  </a:lnTo>
                  <a:lnTo>
                    <a:pt x="53045" y="17382"/>
                  </a:lnTo>
                  <a:lnTo>
                    <a:pt x="58382" y="26233"/>
                  </a:lnTo>
                  <a:lnTo>
                    <a:pt x="59342" y="38634"/>
                  </a:lnTo>
                  <a:lnTo>
                    <a:pt x="56712" y="52847"/>
                  </a:lnTo>
                  <a:lnTo>
                    <a:pt x="47298" y="72044"/>
                  </a:lnTo>
                  <a:lnTo>
                    <a:pt x="39599" y="82277"/>
                  </a:lnTo>
                  <a:lnTo>
                    <a:pt x="19048" y="921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3" name="SMARTInkShape-Group135"/>
          <p:cNvGrpSpPr/>
          <p:nvPr/>
        </p:nvGrpSpPr>
        <p:grpSpPr>
          <a:xfrm>
            <a:off x="4673600" y="3556107"/>
            <a:ext cx="609601" cy="228494"/>
            <a:chOff x="4673600" y="3556107"/>
            <a:chExt cx="609601" cy="228494"/>
          </a:xfrm>
        </p:grpSpPr>
        <p:sp>
          <p:nvSpPr>
            <p:cNvPr id="240" name="SMARTInkShape-493"/>
            <p:cNvSpPr/>
            <p:nvPr>
              <p:custDataLst>
                <p:tags r:id="rId84"/>
              </p:custDataLst>
            </p:nvPr>
          </p:nvSpPr>
          <p:spPr>
            <a:xfrm>
              <a:off x="4673600" y="3663950"/>
              <a:ext cx="196851" cy="12694"/>
            </a:xfrm>
            <a:custGeom>
              <a:avLst/>
              <a:gdLst/>
              <a:ahLst/>
              <a:cxnLst/>
              <a:rect l="0" t="0" r="0" b="0"/>
              <a:pathLst>
                <a:path w="196851" h="12694">
                  <a:moveTo>
                    <a:pt x="0" y="6350"/>
                  </a:moveTo>
                  <a:lnTo>
                    <a:pt x="0" y="6350"/>
                  </a:lnTo>
                  <a:lnTo>
                    <a:pt x="5467" y="11817"/>
                  </a:lnTo>
                  <a:lnTo>
                    <a:pt x="46669" y="12648"/>
                  </a:lnTo>
                  <a:lnTo>
                    <a:pt x="92615" y="12693"/>
                  </a:lnTo>
                  <a:lnTo>
                    <a:pt x="133221" y="8334"/>
                  </a:lnTo>
                  <a:lnTo>
                    <a:pt x="1968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SMARTInkShape-494"/>
            <p:cNvSpPr/>
            <p:nvPr>
              <p:custDataLst>
                <p:tags r:id="rId85"/>
              </p:custDataLst>
            </p:nvPr>
          </p:nvSpPr>
          <p:spPr>
            <a:xfrm>
              <a:off x="4806951" y="3600450"/>
              <a:ext cx="12700" cy="184151"/>
            </a:xfrm>
            <a:custGeom>
              <a:avLst/>
              <a:gdLst/>
              <a:ahLst/>
              <a:cxnLst/>
              <a:rect l="0" t="0" r="0" b="0"/>
              <a:pathLst>
                <a:path w="12700" h="184151">
                  <a:moveTo>
                    <a:pt x="6349" y="0"/>
                  </a:moveTo>
                  <a:lnTo>
                    <a:pt x="6349" y="0"/>
                  </a:lnTo>
                  <a:lnTo>
                    <a:pt x="882" y="0"/>
                  </a:lnTo>
                  <a:lnTo>
                    <a:pt x="587" y="705"/>
                  </a:lnTo>
                  <a:lnTo>
                    <a:pt x="22" y="39345"/>
                  </a:lnTo>
                  <a:lnTo>
                    <a:pt x="4" y="79686"/>
                  </a:lnTo>
                  <a:lnTo>
                    <a:pt x="0" y="122044"/>
                  </a:lnTo>
                  <a:lnTo>
                    <a:pt x="704" y="165414"/>
                  </a:lnTo>
                  <a:lnTo>
                    <a:pt x="3370" y="175352"/>
                  </a:lnTo>
                  <a:lnTo>
                    <a:pt x="5068" y="178285"/>
                  </a:lnTo>
                  <a:lnTo>
                    <a:pt x="12699" y="184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SMARTInkShape-495"/>
            <p:cNvSpPr/>
            <p:nvPr>
              <p:custDataLst>
                <p:tags r:id="rId86"/>
              </p:custDataLst>
            </p:nvPr>
          </p:nvSpPr>
          <p:spPr>
            <a:xfrm>
              <a:off x="5094691" y="3556107"/>
              <a:ext cx="188510" cy="190394"/>
            </a:xfrm>
            <a:custGeom>
              <a:avLst/>
              <a:gdLst/>
              <a:ahLst/>
              <a:cxnLst/>
              <a:rect l="0" t="0" r="0" b="0"/>
              <a:pathLst>
                <a:path w="188510" h="190394">
                  <a:moveTo>
                    <a:pt x="188509" y="18943"/>
                  </a:moveTo>
                  <a:lnTo>
                    <a:pt x="188509" y="18943"/>
                  </a:lnTo>
                  <a:lnTo>
                    <a:pt x="188509" y="15572"/>
                  </a:lnTo>
                  <a:lnTo>
                    <a:pt x="186627" y="12036"/>
                  </a:lnTo>
                  <a:lnTo>
                    <a:pt x="179670" y="4016"/>
                  </a:lnTo>
                  <a:lnTo>
                    <a:pt x="171881" y="1725"/>
                  </a:lnTo>
                  <a:lnTo>
                    <a:pt x="126483" y="0"/>
                  </a:lnTo>
                  <a:lnTo>
                    <a:pt x="98556" y="6667"/>
                  </a:lnTo>
                  <a:lnTo>
                    <a:pt x="72408" y="17580"/>
                  </a:lnTo>
                  <a:lnTo>
                    <a:pt x="60944" y="27509"/>
                  </a:lnTo>
                  <a:lnTo>
                    <a:pt x="52404" y="41235"/>
                  </a:lnTo>
                  <a:lnTo>
                    <a:pt x="51205" y="44388"/>
                  </a:lnTo>
                  <a:lnTo>
                    <a:pt x="51817" y="47901"/>
                  </a:lnTo>
                  <a:lnTo>
                    <a:pt x="56261" y="55567"/>
                  </a:lnTo>
                  <a:lnTo>
                    <a:pt x="66696" y="64445"/>
                  </a:lnTo>
                  <a:lnTo>
                    <a:pt x="81453" y="73766"/>
                  </a:lnTo>
                  <a:lnTo>
                    <a:pt x="84484" y="78116"/>
                  </a:lnTo>
                  <a:lnTo>
                    <a:pt x="84585" y="80264"/>
                  </a:lnTo>
                  <a:lnTo>
                    <a:pt x="82819" y="84532"/>
                  </a:lnTo>
                  <a:lnTo>
                    <a:pt x="35838" y="112447"/>
                  </a:lnTo>
                  <a:lnTo>
                    <a:pt x="12067" y="129083"/>
                  </a:lnTo>
                  <a:lnTo>
                    <a:pt x="4727" y="137509"/>
                  </a:lnTo>
                  <a:lnTo>
                    <a:pt x="995" y="145958"/>
                  </a:lnTo>
                  <a:lnTo>
                    <a:pt x="0" y="150186"/>
                  </a:lnTo>
                  <a:lnTo>
                    <a:pt x="775" y="158647"/>
                  </a:lnTo>
                  <a:lnTo>
                    <a:pt x="4177" y="167111"/>
                  </a:lnTo>
                  <a:lnTo>
                    <a:pt x="10394" y="175577"/>
                  </a:lnTo>
                  <a:lnTo>
                    <a:pt x="21622" y="182161"/>
                  </a:lnTo>
                  <a:lnTo>
                    <a:pt x="43812" y="187954"/>
                  </a:lnTo>
                  <a:lnTo>
                    <a:pt x="86382" y="190072"/>
                  </a:lnTo>
                  <a:lnTo>
                    <a:pt x="131359" y="19039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4" name="SMARTInkShape-496"/>
          <p:cNvSpPr/>
          <p:nvPr>
            <p:custDataLst>
              <p:tags r:id="rId3"/>
            </p:custDataLst>
          </p:nvPr>
        </p:nvSpPr>
        <p:spPr>
          <a:xfrm>
            <a:off x="3917950" y="3435181"/>
            <a:ext cx="261263" cy="556048"/>
          </a:xfrm>
          <a:custGeom>
            <a:avLst/>
            <a:gdLst/>
            <a:ahLst/>
            <a:cxnLst/>
            <a:rect l="0" t="0" r="0" b="0"/>
            <a:pathLst>
              <a:path w="261263" h="556048">
                <a:moveTo>
                  <a:pt x="0" y="203369"/>
                </a:moveTo>
                <a:lnTo>
                  <a:pt x="0" y="203369"/>
                </a:lnTo>
                <a:lnTo>
                  <a:pt x="0" y="243368"/>
                </a:lnTo>
                <a:lnTo>
                  <a:pt x="0" y="280131"/>
                </a:lnTo>
                <a:lnTo>
                  <a:pt x="0" y="321206"/>
                </a:lnTo>
                <a:lnTo>
                  <a:pt x="0" y="366241"/>
                </a:lnTo>
                <a:lnTo>
                  <a:pt x="0" y="406301"/>
                </a:lnTo>
                <a:lnTo>
                  <a:pt x="705" y="446627"/>
                </a:lnTo>
                <a:lnTo>
                  <a:pt x="5026" y="486292"/>
                </a:lnTo>
                <a:lnTo>
                  <a:pt x="9460" y="530893"/>
                </a:lnTo>
                <a:lnTo>
                  <a:pt x="11740" y="552923"/>
                </a:lnTo>
                <a:lnTo>
                  <a:pt x="12765" y="555644"/>
                </a:lnTo>
                <a:lnTo>
                  <a:pt x="14155" y="556047"/>
                </a:lnTo>
                <a:lnTo>
                  <a:pt x="15787" y="554905"/>
                </a:lnTo>
                <a:lnTo>
                  <a:pt x="21454" y="533070"/>
                </a:lnTo>
                <a:lnTo>
                  <a:pt x="24231" y="496419"/>
                </a:lnTo>
                <a:lnTo>
                  <a:pt x="24881" y="464846"/>
                </a:lnTo>
                <a:lnTo>
                  <a:pt x="25169" y="428942"/>
                </a:lnTo>
                <a:lnTo>
                  <a:pt x="25298" y="389466"/>
                </a:lnTo>
                <a:lnTo>
                  <a:pt x="25370" y="344430"/>
                </a:lnTo>
                <a:lnTo>
                  <a:pt x="25391" y="305372"/>
                </a:lnTo>
                <a:lnTo>
                  <a:pt x="25398" y="258613"/>
                </a:lnTo>
                <a:lnTo>
                  <a:pt x="25399" y="219032"/>
                </a:lnTo>
                <a:lnTo>
                  <a:pt x="25400" y="183284"/>
                </a:lnTo>
                <a:lnTo>
                  <a:pt x="25400" y="145759"/>
                </a:lnTo>
                <a:lnTo>
                  <a:pt x="25400" y="100221"/>
                </a:lnTo>
                <a:lnTo>
                  <a:pt x="28771" y="55759"/>
                </a:lnTo>
                <a:lnTo>
                  <a:pt x="36937" y="14103"/>
                </a:lnTo>
                <a:lnTo>
                  <a:pt x="43698" y="3304"/>
                </a:lnTo>
                <a:lnTo>
                  <a:pt x="49593" y="848"/>
                </a:lnTo>
                <a:lnTo>
                  <a:pt x="65550" y="0"/>
                </a:lnTo>
                <a:lnTo>
                  <a:pt x="82520" y="5738"/>
                </a:lnTo>
                <a:lnTo>
                  <a:pt x="118399" y="27582"/>
                </a:lnTo>
                <a:lnTo>
                  <a:pt x="154398" y="69246"/>
                </a:lnTo>
                <a:lnTo>
                  <a:pt x="172419" y="109689"/>
                </a:lnTo>
                <a:lnTo>
                  <a:pt x="175408" y="121988"/>
                </a:lnTo>
                <a:lnTo>
                  <a:pt x="173720" y="143586"/>
                </a:lnTo>
                <a:lnTo>
                  <a:pt x="162010" y="167860"/>
                </a:lnTo>
                <a:lnTo>
                  <a:pt x="135005" y="195446"/>
                </a:lnTo>
                <a:lnTo>
                  <a:pt x="135865" y="196676"/>
                </a:lnTo>
                <a:lnTo>
                  <a:pt x="177552" y="226211"/>
                </a:lnTo>
                <a:lnTo>
                  <a:pt x="224717" y="260852"/>
                </a:lnTo>
                <a:lnTo>
                  <a:pt x="239757" y="272925"/>
                </a:lnTo>
                <a:lnTo>
                  <a:pt x="252053" y="291085"/>
                </a:lnTo>
                <a:lnTo>
                  <a:pt x="261262" y="321081"/>
                </a:lnTo>
                <a:lnTo>
                  <a:pt x="260520" y="342704"/>
                </a:lnTo>
                <a:lnTo>
                  <a:pt x="254781" y="361957"/>
                </a:lnTo>
                <a:lnTo>
                  <a:pt x="245175" y="375217"/>
                </a:lnTo>
                <a:lnTo>
                  <a:pt x="224496" y="390616"/>
                </a:lnTo>
                <a:lnTo>
                  <a:pt x="210548" y="394069"/>
                </a:lnTo>
                <a:lnTo>
                  <a:pt x="203866" y="394003"/>
                </a:lnTo>
                <a:lnTo>
                  <a:pt x="177800" y="381169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7" name="SMARTInkShape-Group137"/>
          <p:cNvGrpSpPr/>
          <p:nvPr/>
        </p:nvGrpSpPr>
        <p:grpSpPr>
          <a:xfrm>
            <a:off x="3263900" y="3512433"/>
            <a:ext cx="311151" cy="399168"/>
            <a:chOff x="3263900" y="3512433"/>
            <a:chExt cx="311151" cy="399168"/>
          </a:xfrm>
        </p:grpSpPr>
        <p:sp>
          <p:nvSpPr>
            <p:cNvPr id="245" name="SMARTInkShape-497"/>
            <p:cNvSpPr/>
            <p:nvPr>
              <p:custDataLst>
                <p:tags r:id="rId82"/>
              </p:custDataLst>
            </p:nvPr>
          </p:nvSpPr>
          <p:spPr>
            <a:xfrm>
              <a:off x="3283833" y="3512433"/>
              <a:ext cx="291218" cy="342018"/>
            </a:xfrm>
            <a:custGeom>
              <a:avLst/>
              <a:gdLst/>
              <a:ahLst/>
              <a:cxnLst/>
              <a:rect l="0" t="0" r="0" b="0"/>
              <a:pathLst>
                <a:path w="291218" h="342018">
                  <a:moveTo>
                    <a:pt x="5467" y="5467"/>
                  </a:moveTo>
                  <a:lnTo>
                    <a:pt x="5467" y="5467"/>
                  </a:lnTo>
                  <a:lnTo>
                    <a:pt x="5467" y="2096"/>
                  </a:lnTo>
                  <a:lnTo>
                    <a:pt x="4761" y="1103"/>
                  </a:lnTo>
                  <a:lnTo>
                    <a:pt x="3585" y="441"/>
                  </a:lnTo>
                  <a:lnTo>
                    <a:pt x="2096" y="0"/>
                  </a:lnTo>
                  <a:lnTo>
                    <a:pt x="1103" y="1116"/>
                  </a:lnTo>
                  <a:lnTo>
                    <a:pt x="0" y="6120"/>
                  </a:lnTo>
                  <a:lnTo>
                    <a:pt x="3273" y="13048"/>
                  </a:lnTo>
                  <a:lnTo>
                    <a:pt x="35735" y="57103"/>
                  </a:lnTo>
                  <a:lnTo>
                    <a:pt x="64252" y="100233"/>
                  </a:lnTo>
                  <a:lnTo>
                    <a:pt x="103504" y="145138"/>
                  </a:lnTo>
                  <a:lnTo>
                    <a:pt x="144761" y="187628"/>
                  </a:lnTo>
                  <a:lnTo>
                    <a:pt x="189593" y="233951"/>
                  </a:lnTo>
                  <a:lnTo>
                    <a:pt x="230797" y="275941"/>
                  </a:lnTo>
                  <a:lnTo>
                    <a:pt x="275453" y="322715"/>
                  </a:lnTo>
                  <a:lnTo>
                    <a:pt x="291217" y="3420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SMARTInkShape-498"/>
            <p:cNvSpPr/>
            <p:nvPr>
              <p:custDataLst>
                <p:tags r:id="rId83"/>
              </p:custDataLst>
            </p:nvPr>
          </p:nvSpPr>
          <p:spPr>
            <a:xfrm>
              <a:off x="3263900" y="3539598"/>
              <a:ext cx="304801" cy="372003"/>
            </a:xfrm>
            <a:custGeom>
              <a:avLst/>
              <a:gdLst/>
              <a:ahLst/>
              <a:cxnLst/>
              <a:rect l="0" t="0" r="0" b="0"/>
              <a:pathLst>
                <a:path w="304801" h="372003">
                  <a:moveTo>
                    <a:pt x="304800" y="16402"/>
                  </a:moveTo>
                  <a:lnTo>
                    <a:pt x="304800" y="16402"/>
                  </a:lnTo>
                  <a:lnTo>
                    <a:pt x="301429" y="6289"/>
                  </a:lnTo>
                  <a:lnTo>
                    <a:pt x="299025" y="3310"/>
                  </a:lnTo>
                  <a:lnTo>
                    <a:pt x="292591" y="0"/>
                  </a:lnTo>
                  <a:lnTo>
                    <a:pt x="281264" y="2292"/>
                  </a:lnTo>
                  <a:lnTo>
                    <a:pt x="250997" y="18632"/>
                  </a:lnTo>
                  <a:lnTo>
                    <a:pt x="204377" y="65632"/>
                  </a:lnTo>
                  <a:lnTo>
                    <a:pt x="173487" y="105653"/>
                  </a:lnTo>
                  <a:lnTo>
                    <a:pt x="141118" y="147682"/>
                  </a:lnTo>
                  <a:lnTo>
                    <a:pt x="111508" y="193345"/>
                  </a:lnTo>
                  <a:lnTo>
                    <a:pt x="87681" y="234322"/>
                  </a:lnTo>
                  <a:lnTo>
                    <a:pt x="57458" y="275504"/>
                  </a:lnTo>
                  <a:lnTo>
                    <a:pt x="26924" y="320328"/>
                  </a:lnTo>
                  <a:lnTo>
                    <a:pt x="1037" y="361748"/>
                  </a:lnTo>
                  <a:lnTo>
                    <a:pt x="0" y="37200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0" name="SMARTInkShape-Group138"/>
          <p:cNvGrpSpPr/>
          <p:nvPr/>
        </p:nvGrpSpPr>
        <p:grpSpPr>
          <a:xfrm>
            <a:off x="2726842" y="3651250"/>
            <a:ext cx="200509" cy="190121"/>
            <a:chOff x="2726842" y="3651250"/>
            <a:chExt cx="200509" cy="190121"/>
          </a:xfrm>
        </p:grpSpPr>
        <p:sp>
          <p:nvSpPr>
            <p:cNvPr id="248" name="SMARTInkShape-499"/>
            <p:cNvSpPr/>
            <p:nvPr>
              <p:custDataLst>
                <p:tags r:id="rId80"/>
              </p:custDataLst>
            </p:nvPr>
          </p:nvSpPr>
          <p:spPr>
            <a:xfrm>
              <a:off x="2756783" y="3651250"/>
              <a:ext cx="170568" cy="25401"/>
            </a:xfrm>
            <a:custGeom>
              <a:avLst/>
              <a:gdLst/>
              <a:ahLst/>
              <a:cxnLst/>
              <a:rect l="0" t="0" r="0" b="0"/>
              <a:pathLst>
                <a:path w="170568" h="25401">
                  <a:moveTo>
                    <a:pt x="5467" y="0"/>
                  </a:moveTo>
                  <a:lnTo>
                    <a:pt x="5467" y="0"/>
                  </a:lnTo>
                  <a:lnTo>
                    <a:pt x="0" y="5467"/>
                  </a:lnTo>
                  <a:lnTo>
                    <a:pt x="21837" y="13141"/>
                  </a:lnTo>
                  <a:lnTo>
                    <a:pt x="62872" y="17883"/>
                  </a:lnTo>
                  <a:lnTo>
                    <a:pt x="107692" y="19525"/>
                  </a:lnTo>
                  <a:lnTo>
                    <a:pt x="170567" y="25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SMARTInkShape-500"/>
            <p:cNvSpPr/>
            <p:nvPr>
              <p:custDataLst>
                <p:tags r:id="rId81"/>
              </p:custDataLst>
            </p:nvPr>
          </p:nvSpPr>
          <p:spPr>
            <a:xfrm>
              <a:off x="2726842" y="3816350"/>
              <a:ext cx="130659" cy="25021"/>
            </a:xfrm>
            <a:custGeom>
              <a:avLst/>
              <a:gdLst/>
              <a:ahLst/>
              <a:cxnLst/>
              <a:rect l="0" t="0" r="0" b="0"/>
              <a:pathLst>
                <a:path w="130659" h="25021">
                  <a:moveTo>
                    <a:pt x="3658" y="0"/>
                  </a:moveTo>
                  <a:lnTo>
                    <a:pt x="3658" y="0"/>
                  </a:lnTo>
                  <a:lnTo>
                    <a:pt x="287" y="6742"/>
                  </a:lnTo>
                  <a:lnTo>
                    <a:pt x="0" y="8728"/>
                  </a:lnTo>
                  <a:lnTo>
                    <a:pt x="514" y="10052"/>
                  </a:lnTo>
                  <a:lnTo>
                    <a:pt x="13150" y="18919"/>
                  </a:lnTo>
                  <a:lnTo>
                    <a:pt x="36731" y="23480"/>
                  </a:lnTo>
                  <a:lnTo>
                    <a:pt x="79257" y="25020"/>
                  </a:lnTo>
                  <a:lnTo>
                    <a:pt x="130658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7" name="SMARTInkShape-Group139"/>
          <p:cNvGrpSpPr/>
          <p:nvPr/>
        </p:nvGrpSpPr>
        <p:grpSpPr>
          <a:xfrm>
            <a:off x="1720850" y="3416300"/>
            <a:ext cx="643839" cy="590551"/>
            <a:chOff x="1720850" y="3416300"/>
            <a:chExt cx="643839" cy="590551"/>
          </a:xfrm>
        </p:grpSpPr>
        <p:sp>
          <p:nvSpPr>
            <p:cNvPr id="251" name="SMARTInkShape-501"/>
            <p:cNvSpPr/>
            <p:nvPr>
              <p:custDataLst>
                <p:tags r:id="rId74"/>
              </p:custDataLst>
            </p:nvPr>
          </p:nvSpPr>
          <p:spPr>
            <a:xfrm>
              <a:off x="1720850" y="3416300"/>
              <a:ext cx="190501" cy="260351"/>
            </a:xfrm>
            <a:custGeom>
              <a:avLst/>
              <a:gdLst/>
              <a:ahLst/>
              <a:cxnLst/>
              <a:rect l="0" t="0" r="0" b="0"/>
              <a:pathLst>
                <a:path w="190501" h="260351">
                  <a:moveTo>
                    <a:pt x="0" y="0"/>
                  </a:moveTo>
                  <a:lnTo>
                    <a:pt x="0" y="0"/>
                  </a:lnTo>
                  <a:lnTo>
                    <a:pt x="0" y="3371"/>
                  </a:lnTo>
                  <a:lnTo>
                    <a:pt x="3371" y="12209"/>
                  </a:lnTo>
                  <a:lnTo>
                    <a:pt x="31706" y="52686"/>
                  </a:lnTo>
                  <a:lnTo>
                    <a:pt x="59130" y="93826"/>
                  </a:lnTo>
                  <a:lnTo>
                    <a:pt x="102560" y="140527"/>
                  </a:lnTo>
                  <a:lnTo>
                    <a:pt x="144003" y="187857"/>
                  </a:lnTo>
                  <a:lnTo>
                    <a:pt x="164278" y="212373"/>
                  </a:lnTo>
                  <a:lnTo>
                    <a:pt x="187398" y="259376"/>
                  </a:lnTo>
                  <a:lnTo>
                    <a:pt x="190500" y="260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SMARTInkShape-502"/>
            <p:cNvSpPr/>
            <p:nvPr>
              <p:custDataLst>
                <p:tags r:id="rId75"/>
              </p:custDataLst>
            </p:nvPr>
          </p:nvSpPr>
          <p:spPr>
            <a:xfrm>
              <a:off x="1921558" y="3424549"/>
              <a:ext cx="152033" cy="452860"/>
            </a:xfrm>
            <a:custGeom>
              <a:avLst/>
              <a:gdLst/>
              <a:ahLst/>
              <a:cxnLst/>
              <a:rect l="0" t="0" r="0" b="0"/>
              <a:pathLst>
                <a:path w="152033" h="452860">
                  <a:moveTo>
                    <a:pt x="97742" y="42551"/>
                  </a:moveTo>
                  <a:lnTo>
                    <a:pt x="97742" y="42551"/>
                  </a:lnTo>
                  <a:lnTo>
                    <a:pt x="145240" y="4513"/>
                  </a:lnTo>
                  <a:lnTo>
                    <a:pt x="152032" y="0"/>
                  </a:lnTo>
                  <a:lnTo>
                    <a:pt x="149858" y="2708"/>
                  </a:lnTo>
                  <a:lnTo>
                    <a:pt x="105678" y="47305"/>
                  </a:lnTo>
                  <a:lnTo>
                    <a:pt x="68779" y="77305"/>
                  </a:lnTo>
                  <a:lnTo>
                    <a:pt x="58059" y="85514"/>
                  </a:lnTo>
                  <a:lnTo>
                    <a:pt x="18863" y="131302"/>
                  </a:lnTo>
                  <a:lnTo>
                    <a:pt x="590" y="173796"/>
                  </a:lnTo>
                  <a:lnTo>
                    <a:pt x="0" y="187665"/>
                  </a:lnTo>
                  <a:lnTo>
                    <a:pt x="5371" y="227300"/>
                  </a:lnTo>
                  <a:lnTo>
                    <a:pt x="11185" y="271721"/>
                  </a:lnTo>
                  <a:lnTo>
                    <a:pt x="14005" y="310517"/>
                  </a:lnTo>
                  <a:lnTo>
                    <a:pt x="18211" y="347726"/>
                  </a:lnTo>
                  <a:lnTo>
                    <a:pt x="21104" y="393941"/>
                  </a:lnTo>
                  <a:lnTo>
                    <a:pt x="20779" y="437813"/>
                  </a:lnTo>
                  <a:lnTo>
                    <a:pt x="16067" y="452859"/>
                  </a:lnTo>
                  <a:lnTo>
                    <a:pt x="21542" y="4362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SMARTInkShape-503"/>
            <p:cNvSpPr/>
            <p:nvPr>
              <p:custDataLst>
                <p:tags r:id="rId76"/>
              </p:custDataLst>
            </p:nvPr>
          </p:nvSpPr>
          <p:spPr>
            <a:xfrm>
              <a:off x="2044700" y="3888316"/>
              <a:ext cx="82551" cy="118535"/>
            </a:xfrm>
            <a:custGeom>
              <a:avLst/>
              <a:gdLst/>
              <a:ahLst/>
              <a:cxnLst/>
              <a:rect l="0" t="0" r="0" b="0"/>
              <a:pathLst>
                <a:path w="82551" h="118535">
                  <a:moveTo>
                    <a:pt x="0" y="10584"/>
                  </a:moveTo>
                  <a:lnTo>
                    <a:pt x="0" y="10584"/>
                  </a:lnTo>
                  <a:lnTo>
                    <a:pt x="0" y="54743"/>
                  </a:lnTo>
                  <a:lnTo>
                    <a:pt x="0" y="99453"/>
                  </a:lnTo>
                  <a:lnTo>
                    <a:pt x="0" y="110368"/>
                  </a:lnTo>
                  <a:lnTo>
                    <a:pt x="1411" y="83935"/>
                  </a:lnTo>
                  <a:lnTo>
                    <a:pt x="14305" y="40539"/>
                  </a:lnTo>
                  <a:lnTo>
                    <a:pt x="24386" y="18284"/>
                  </a:lnTo>
                  <a:lnTo>
                    <a:pt x="32240" y="8597"/>
                  </a:lnTo>
                  <a:lnTo>
                    <a:pt x="40434" y="2645"/>
                  </a:lnTo>
                  <a:lnTo>
                    <a:pt x="48780" y="0"/>
                  </a:lnTo>
                  <a:lnTo>
                    <a:pt x="52276" y="706"/>
                  </a:lnTo>
                  <a:lnTo>
                    <a:pt x="58041" y="5253"/>
                  </a:lnTo>
                  <a:lnTo>
                    <a:pt x="65253" y="15746"/>
                  </a:lnTo>
                  <a:lnTo>
                    <a:pt x="69447" y="60072"/>
                  </a:lnTo>
                  <a:lnTo>
                    <a:pt x="76293" y="104346"/>
                  </a:lnTo>
                  <a:lnTo>
                    <a:pt x="82550" y="11853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SMARTInkShape-504"/>
            <p:cNvSpPr/>
            <p:nvPr>
              <p:custDataLst>
                <p:tags r:id="rId77"/>
              </p:custDataLst>
            </p:nvPr>
          </p:nvSpPr>
          <p:spPr>
            <a:xfrm>
              <a:off x="2197100" y="3889179"/>
              <a:ext cx="69851" cy="111322"/>
            </a:xfrm>
            <a:custGeom>
              <a:avLst/>
              <a:gdLst/>
              <a:ahLst/>
              <a:cxnLst/>
              <a:rect l="0" t="0" r="0" b="0"/>
              <a:pathLst>
                <a:path w="69851" h="111322">
                  <a:moveTo>
                    <a:pt x="0" y="3371"/>
                  </a:moveTo>
                  <a:lnTo>
                    <a:pt x="0" y="3371"/>
                  </a:lnTo>
                  <a:lnTo>
                    <a:pt x="0" y="0"/>
                  </a:lnTo>
                  <a:lnTo>
                    <a:pt x="706" y="7748"/>
                  </a:lnTo>
                  <a:lnTo>
                    <a:pt x="6481" y="20268"/>
                  </a:lnTo>
                  <a:lnTo>
                    <a:pt x="33599" y="63898"/>
                  </a:lnTo>
                  <a:lnTo>
                    <a:pt x="69850" y="1113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SMARTInkShape-505"/>
            <p:cNvSpPr/>
            <p:nvPr>
              <p:custDataLst>
                <p:tags r:id="rId78"/>
              </p:custDataLst>
            </p:nvPr>
          </p:nvSpPr>
          <p:spPr>
            <a:xfrm>
              <a:off x="2228850" y="3899783"/>
              <a:ext cx="82551" cy="100718"/>
            </a:xfrm>
            <a:custGeom>
              <a:avLst/>
              <a:gdLst/>
              <a:ahLst/>
              <a:cxnLst/>
              <a:rect l="0" t="0" r="0" b="0"/>
              <a:pathLst>
                <a:path w="82551" h="100718">
                  <a:moveTo>
                    <a:pt x="82550" y="5467"/>
                  </a:moveTo>
                  <a:lnTo>
                    <a:pt x="82550" y="5467"/>
                  </a:lnTo>
                  <a:lnTo>
                    <a:pt x="79179" y="2096"/>
                  </a:lnTo>
                  <a:lnTo>
                    <a:pt x="75643" y="441"/>
                  </a:lnTo>
                  <a:lnTo>
                    <a:pt x="73712" y="0"/>
                  </a:lnTo>
                  <a:lnTo>
                    <a:pt x="67803" y="3273"/>
                  </a:lnTo>
                  <a:lnTo>
                    <a:pt x="24732" y="47643"/>
                  </a:lnTo>
                  <a:lnTo>
                    <a:pt x="3279" y="88459"/>
                  </a:lnTo>
                  <a:lnTo>
                    <a:pt x="0" y="1007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SMARTInkShape-506"/>
            <p:cNvSpPr/>
            <p:nvPr>
              <p:custDataLst>
                <p:tags r:id="rId79"/>
              </p:custDataLst>
            </p:nvPr>
          </p:nvSpPr>
          <p:spPr>
            <a:xfrm>
              <a:off x="2336800" y="3893433"/>
              <a:ext cx="27889" cy="113418"/>
            </a:xfrm>
            <a:custGeom>
              <a:avLst/>
              <a:gdLst/>
              <a:ahLst/>
              <a:cxnLst/>
              <a:rect l="0" t="0" r="0" b="0"/>
              <a:pathLst>
                <a:path w="27889" h="113418">
                  <a:moveTo>
                    <a:pt x="19050" y="5467"/>
                  </a:moveTo>
                  <a:lnTo>
                    <a:pt x="19050" y="5467"/>
                  </a:lnTo>
                  <a:lnTo>
                    <a:pt x="22421" y="2096"/>
                  </a:lnTo>
                  <a:lnTo>
                    <a:pt x="25957" y="441"/>
                  </a:lnTo>
                  <a:lnTo>
                    <a:pt x="27888" y="0"/>
                  </a:lnTo>
                  <a:lnTo>
                    <a:pt x="27059" y="1822"/>
                  </a:lnTo>
                  <a:lnTo>
                    <a:pt x="17190" y="15205"/>
                  </a:lnTo>
                  <a:lnTo>
                    <a:pt x="9875" y="36026"/>
                  </a:lnTo>
                  <a:lnTo>
                    <a:pt x="3443" y="75552"/>
                  </a:lnTo>
                  <a:lnTo>
                    <a:pt x="0" y="1134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1" name="SMARTInkShape-Group140"/>
          <p:cNvGrpSpPr/>
          <p:nvPr/>
        </p:nvGrpSpPr>
        <p:grpSpPr>
          <a:xfrm>
            <a:off x="1441450" y="2349500"/>
            <a:ext cx="215901" cy="203201"/>
            <a:chOff x="1441450" y="2349500"/>
            <a:chExt cx="215901" cy="203201"/>
          </a:xfrm>
        </p:grpSpPr>
        <p:sp>
          <p:nvSpPr>
            <p:cNvPr id="258" name="SMARTInkShape-507"/>
            <p:cNvSpPr/>
            <p:nvPr>
              <p:custDataLst>
                <p:tags r:id="rId71"/>
              </p:custDataLst>
            </p:nvPr>
          </p:nvSpPr>
          <p:spPr>
            <a:xfrm>
              <a:off x="1441450" y="2349500"/>
              <a:ext cx="146051" cy="146051"/>
            </a:xfrm>
            <a:custGeom>
              <a:avLst/>
              <a:gdLst/>
              <a:ahLst/>
              <a:cxnLst/>
              <a:rect l="0" t="0" r="0" b="0"/>
              <a:pathLst>
                <a:path w="146051" h="146051">
                  <a:moveTo>
                    <a:pt x="0" y="0"/>
                  </a:moveTo>
                  <a:lnTo>
                    <a:pt x="0" y="0"/>
                  </a:lnTo>
                  <a:lnTo>
                    <a:pt x="5467" y="0"/>
                  </a:lnTo>
                  <a:lnTo>
                    <a:pt x="11951" y="9434"/>
                  </a:lnTo>
                  <a:lnTo>
                    <a:pt x="24207" y="20704"/>
                  </a:lnTo>
                  <a:lnTo>
                    <a:pt x="51810" y="54647"/>
                  </a:lnTo>
                  <a:lnTo>
                    <a:pt x="95309" y="98846"/>
                  </a:lnTo>
                  <a:lnTo>
                    <a:pt x="146050" y="146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SMARTInkShape-508"/>
            <p:cNvSpPr/>
            <p:nvPr>
              <p:custDataLst>
                <p:tags r:id="rId72"/>
              </p:custDataLst>
            </p:nvPr>
          </p:nvSpPr>
          <p:spPr>
            <a:xfrm>
              <a:off x="1479550" y="2369073"/>
              <a:ext cx="114301" cy="132828"/>
            </a:xfrm>
            <a:custGeom>
              <a:avLst/>
              <a:gdLst/>
              <a:ahLst/>
              <a:cxnLst/>
              <a:rect l="0" t="0" r="0" b="0"/>
              <a:pathLst>
                <a:path w="114301" h="132828">
                  <a:moveTo>
                    <a:pt x="114300" y="12177"/>
                  </a:moveTo>
                  <a:lnTo>
                    <a:pt x="114300" y="12177"/>
                  </a:lnTo>
                  <a:lnTo>
                    <a:pt x="110929" y="5435"/>
                  </a:lnTo>
                  <a:lnTo>
                    <a:pt x="109230" y="3449"/>
                  </a:lnTo>
                  <a:lnTo>
                    <a:pt x="105462" y="1242"/>
                  </a:lnTo>
                  <a:lnTo>
                    <a:pt x="96002" y="0"/>
                  </a:lnTo>
                  <a:lnTo>
                    <a:pt x="80892" y="6374"/>
                  </a:lnTo>
                  <a:lnTo>
                    <a:pt x="63009" y="20571"/>
                  </a:lnTo>
                  <a:lnTo>
                    <a:pt x="33567" y="62480"/>
                  </a:lnTo>
                  <a:lnTo>
                    <a:pt x="0" y="13282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SMARTInkShape-509"/>
            <p:cNvSpPr/>
            <p:nvPr>
              <p:custDataLst>
                <p:tags r:id="rId73"/>
              </p:custDataLst>
            </p:nvPr>
          </p:nvSpPr>
          <p:spPr>
            <a:xfrm>
              <a:off x="1651000" y="2495550"/>
              <a:ext cx="6351" cy="57151"/>
            </a:xfrm>
            <a:custGeom>
              <a:avLst/>
              <a:gdLst/>
              <a:ahLst/>
              <a:cxnLst/>
              <a:rect l="0" t="0" r="0" b="0"/>
              <a:pathLst>
                <a:path w="6351" h="57151">
                  <a:moveTo>
                    <a:pt x="0" y="0"/>
                  </a:moveTo>
                  <a:lnTo>
                    <a:pt x="0" y="0"/>
                  </a:lnTo>
                  <a:lnTo>
                    <a:pt x="3371" y="3371"/>
                  </a:lnTo>
                  <a:lnTo>
                    <a:pt x="3658" y="4364"/>
                  </a:lnTo>
                  <a:lnTo>
                    <a:pt x="3144" y="5026"/>
                  </a:lnTo>
                  <a:lnTo>
                    <a:pt x="2096" y="5467"/>
                  </a:lnTo>
                  <a:lnTo>
                    <a:pt x="931" y="9721"/>
                  </a:lnTo>
                  <a:lnTo>
                    <a:pt x="621" y="12830"/>
                  </a:lnTo>
                  <a:lnTo>
                    <a:pt x="6350" y="57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8" name="SMARTInkShape-Group141"/>
          <p:cNvGrpSpPr/>
          <p:nvPr/>
        </p:nvGrpSpPr>
        <p:grpSpPr>
          <a:xfrm>
            <a:off x="1651000" y="1771650"/>
            <a:ext cx="1812542" cy="914401"/>
            <a:chOff x="1651000" y="1771650"/>
            <a:chExt cx="1812542" cy="914401"/>
          </a:xfrm>
        </p:grpSpPr>
        <p:sp>
          <p:nvSpPr>
            <p:cNvPr id="262" name="SMARTInkShape-510"/>
            <p:cNvSpPr/>
            <p:nvPr>
              <p:custDataLst>
                <p:tags r:id="rId55"/>
              </p:custDataLst>
            </p:nvPr>
          </p:nvSpPr>
          <p:spPr>
            <a:xfrm>
              <a:off x="1851940" y="1771650"/>
              <a:ext cx="715249" cy="361951"/>
            </a:xfrm>
            <a:custGeom>
              <a:avLst/>
              <a:gdLst/>
              <a:ahLst/>
              <a:cxnLst/>
              <a:rect l="0" t="0" r="0" b="0"/>
              <a:pathLst>
                <a:path w="715249" h="361951">
                  <a:moveTo>
                    <a:pt x="681710" y="0"/>
                  </a:moveTo>
                  <a:lnTo>
                    <a:pt x="681710" y="0"/>
                  </a:lnTo>
                  <a:lnTo>
                    <a:pt x="676243" y="0"/>
                  </a:lnTo>
                  <a:lnTo>
                    <a:pt x="675948" y="706"/>
                  </a:lnTo>
                  <a:lnTo>
                    <a:pt x="675621" y="3371"/>
                  </a:lnTo>
                  <a:lnTo>
                    <a:pt x="695143" y="47660"/>
                  </a:lnTo>
                  <a:lnTo>
                    <a:pt x="710604" y="88356"/>
                  </a:lnTo>
                  <a:lnTo>
                    <a:pt x="715248" y="104416"/>
                  </a:lnTo>
                  <a:lnTo>
                    <a:pt x="714019" y="119079"/>
                  </a:lnTo>
                  <a:lnTo>
                    <a:pt x="708770" y="131946"/>
                  </a:lnTo>
                  <a:lnTo>
                    <a:pt x="701733" y="142369"/>
                  </a:lnTo>
                  <a:lnTo>
                    <a:pt x="676354" y="156170"/>
                  </a:lnTo>
                  <a:lnTo>
                    <a:pt x="642023" y="165825"/>
                  </a:lnTo>
                  <a:lnTo>
                    <a:pt x="598298" y="169783"/>
                  </a:lnTo>
                  <a:lnTo>
                    <a:pt x="563078" y="174327"/>
                  </a:lnTo>
                  <a:lnTo>
                    <a:pt x="517913" y="176771"/>
                  </a:lnTo>
                  <a:lnTo>
                    <a:pt x="482617" y="181106"/>
                  </a:lnTo>
                  <a:lnTo>
                    <a:pt x="447880" y="187030"/>
                  </a:lnTo>
                  <a:lnTo>
                    <a:pt x="404523" y="194332"/>
                  </a:lnTo>
                  <a:lnTo>
                    <a:pt x="362043" y="201670"/>
                  </a:lnTo>
                  <a:lnTo>
                    <a:pt x="325617" y="208635"/>
                  </a:lnTo>
                  <a:lnTo>
                    <a:pt x="278927" y="220489"/>
                  </a:lnTo>
                  <a:lnTo>
                    <a:pt x="241653" y="229568"/>
                  </a:lnTo>
                  <a:lnTo>
                    <a:pt x="209786" y="238202"/>
                  </a:lnTo>
                  <a:lnTo>
                    <a:pt x="163468" y="253082"/>
                  </a:lnTo>
                  <a:lnTo>
                    <a:pt x="126225" y="268310"/>
                  </a:lnTo>
                  <a:lnTo>
                    <a:pt x="85792" y="284345"/>
                  </a:lnTo>
                  <a:lnTo>
                    <a:pt x="48882" y="299915"/>
                  </a:lnTo>
                  <a:lnTo>
                    <a:pt x="21248" y="317934"/>
                  </a:lnTo>
                  <a:lnTo>
                    <a:pt x="7886" y="332916"/>
                  </a:lnTo>
                  <a:lnTo>
                    <a:pt x="0" y="347670"/>
                  </a:lnTo>
                  <a:lnTo>
                    <a:pt x="754" y="351019"/>
                  </a:lnTo>
                  <a:lnTo>
                    <a:pt x="3372" y="353957"/>
                  </a:lnTo>
                  <a:lnTo>
                    <a:pt x="21310" y="3619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SMARTInkShape-511"/>
            <p:cNvSpPr/>
            <p:nvPr>
              <p:custDataLst>
                <p:tags r:id="rId56"/>
              </p:custDataLst>
            </p:nvPr>
          </p:nvSpPr>
          <p:spPr>
            <a:xfrm>
              <a:off x="2546350" y="1836556"/>
              <a:ext cx="843122" cy="284345"/>
            </a:xfrm>
            <a:custGeom>
              <a:avLst/>
              <a:gdLst/>
              <a:ahLst/>
              <a:cxnLst/>
              <a:rect l="0" t="0" r="0" b="0"/>
              <a:pathLst>
                <a:path w="843122" h="284345">
                  <a:moveTo>
                    <a:pt x="0" y="17644"/>
                  </a:moveTo>
                  <a:lnTo>
                    <a:pt x="0" y="17644"/>
                  </a:lnTo>
                  <a:lnTo>
                    <a:pt x="5026" y="5710"/>
                  </a:lnTo>
                  <a:lnTo>
                    <a:pt x="5467" y="3338"/>
                  </a:lnTo>
                  <a:lnTo>
                    <a:pt x="6467" y="1757"/>
                  </a:lnTo>
                  <a:lnTo>
                    <a:pt x="7839" y="702"/>
                  </a:lnTo>
                  <a:lnTo>
                    <a:pt x="9459" y="0"/>
                  </a:lnTo>
                  <a:lnTo>
                    <a:pt x="11245" y="237"/>
                  </a:lnTo>
                  <a:lnTo>
                    <a:pt x="15111" y="2382"/>
                  </a:lnTo>
                  <a:lnTo>
                    <a:pt x="15718" y="4647"/>
                  </a:lnTo>
                  <a:lnTo>
                    <a:pt x="11057" y="44389"/>
                  </a:lnTo>
                  <a:lnTo>
                    <a:pt x="9148" y="61281"/>
                  </a:lnTo>
                  <a:lnTo>
                    <a:pt x="15464" y="104486"/>
                  </a:lnTo>
                  <a:lnTo>
                    <a:pt x="28745" y="118329"/>
                  </a:lnTo>
                  <a:lnTo>
                    <a:pt x="48759" y="130126"/>
                  </a:lnTo>
                  <a:lnTo>
                    <a:pt x="92338" y="141567"/>
                  </a:lnTo>
                  <a:lnTo>
                    <a:pt x="131076" y="141851"/>
                  </a:lnTo>
                  <a:lnTo>
                    <a:pt x="164795" y="139875"/>
                  </a:lnTo>
                  <a:lnTo>
                    <a:pt x="207578" y="138762"/>
                  </a:lnTo>
                  <a:lnTo>
                    <a:pt x="247771" y="137727"/>
                  </a:lnTo>
                  <a:lnTo>
                    <a:pt x="290647" y="133971"/>
                  </a:lnTo>
                  <a:lnTo>
                    <a:pt x="334630" y="131839"/>
                  </a:lnTo>
                  <a:lnTo>
                    <a:pt x="378942" y="127758"/>
                  </a:lnTo>
                  <a:lnTo>
                    <a:pt x="423351" y="125530"/>
                  </a:lnTo>
                  <a:lnTo>
                    <a:pt x="467789" y="121420"/>
                  </a:lnTo>
                  <a:lnTo>
                    <a:pt x="512235" y="119183"/>
                  </a:lnTo>
                  <a:lnTo>
                    <a:pt x="555978" y="115071"/>
                  </a:lnTo>
                  <a:lnTo>
                    <a:pt x="596064" y="113539"/>
                  </a:lnTo>
                  <a:lnTo>
                    <a:pt x="634046" y="113085"/>
                  </a:lnTo>
                  <a:lnTo>
                    <a:pt x="670779" y="113656"/>
                  </a:lnTo>
                  <a:lnTo>
                    <a:pt x="716392" y="117275"/>
                  </a:lnTo>
                  <a:lnTo>
                    <a:pt x="760438" y="120737"/>
                  </a:lnTo>
                  <a:lnTo>
                    <a:pt x="802378" y="128005"/>
                  </a:lnTo>
                  <a:lnTo>
                    <a:pt x="820922" y="137519"/>
                  </a:lnTo>
                  <a:lnTo>
                    <a:pt x="828874" y="147122"/>
                  </a:lnTo>
                  <a:lnTo>
                    <a:pt x="837318" y="168191"/>
                  </a:lnTo>
                  <a:lnTo>
                    <a:pt x="843121" y="210287"/>
                  </a:lnTo>
                  <a:lnTo>
                    <a:pt x="842480" y="248059"/>
                  </a:lnTo>
                  <a:lnTo>
                    <a:pt x="831850" y="28434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SMARTInkShape-512"/>
            <p:cNvSpPr/>
            <p:nvPr>
              <p:custDataLst>
                <p:tags r:id="rId57"/>
              </p:custDataLst>
            </p:nvPr>
          </p:nvSpPr>
          <p:spPr>
            <a:xfrm>
              <a:off x="1651000" y="2298700"/>
              <a:ext cx="12701" cy="63501"/>
            </a:xfrm>
            <a:custGeom>
              <a:avLst/>
              <a:gdLst/>
              <a:ahLst/>
              <a:cxnLst/>
              <a:rect l="0" t="0" r="0" b="0"/>
              <a:pathLst>
                <a:path w="12701" h="63501">
                  <a:moveTo>
                    <a:pt x="0" y="0"/>
                  </a:moveTo>
                  <a:lnTo>
                    <a:pt x="0" y="0"/>
                  </a:lnTo>
                  <a:lnTo>
                    <a:pt x="1411" y="28557"/>
                  </a:lnTo>
                  <a:lnTo>
                    <a:pt x="12700" y="63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SMARTInkShape-513"/>
            <p:cNvSpPr/>
            <p:nvPr>
              <p:custDataLst>
                <p:tags r:id="rId58"/>
              </p:custDataLst>
            </p:nvPr>
          </p:nvSpPr>
          <p:spPr>
            <a:xfrm>
              <a:off x="1809750" y="2559050"/>
              <a:ext cx="38101" cy="57151"/>
            </a:xfrm>
            <a:custGeom>
              <a:avLst/>
              <a:gdLst/>
              <a:ahLst/>
              <a:cxnLst/>
              <a:rect l="0" t="0" r="0" b="0"/>
              <a:pathLst>
                <a:path w="38101" h="57151">
                  <a:moveTo>
                    <a:pt x="38100" y="0"/>
                  </a:moveTo>
                  <a:lnTo>
                    <a:pt x="38100" y="0"/>
                  </a:lnTo>
                  <a:lnTo>
                    <a:pt x="38100" y="14306"/>
                  </a:lnTo>
                  <a:lnTo>
                    <a:pt x="0" y="57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SMARTInkShape-514"/>
            <p:cNvSpPr/>
            <p:nvPr>
              <p:custDataLst>
                <p:tags r:id="rId59"/>
              </p:custDataLst>
            </p:nvPr>
          </p:nvSpPr>
          <p:spPr>
            <a:xfrm>
              <a:off x="1907979" y="2400300"/>
              <a:ext cx="85922" cy="152401"/>
            </a:xfrm>
            <a:custGeom>
              <a:avLst/>
              <a:gdLst/>
              <a:ahLst/>
              <a:cxnLst/>
              <a:rect l="0" t="0" r="0" b="0"/>
              <a:pathLst>
                <a:path w="85922" h="152401">
                  <a:moveTo>
                    <a:pt x="3371" y="0"/>
                  </a:moveTo>
                  <a:lnTo>
                    <a:pt x="3371" y="0"/>
                  </a:lnTo>
                  <a:lnTo>
                    <a:pt x="0" y="3371"/>
                  </a:lnTo>
                  <a:lnTo>
                    <a:pt x="227" y="10670"/>
                  </a:lnTo>
                  <a:lnTo>
                    <a:pt x="3385" y="20970"/>
                  </a:lnTo>
                  <a:lnTo>
                    <a:pt x="33639" y="66752"/>
                  </a:lnTo>
                  <a:lnTo>
                    <a:pt x="65275" y="112672"/>
                  </a:lnTo>
                  <a:lnTo>
                    <a:pt x="85921" y="152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SMARTInkShape-515"/>
            <p:cNvSpPr/>
            <p:nvPr>
              <p:custDataLst>
                <p:tags r:id="rId60"/>
              </p:custDataLst>
            </p:nvPr>
          </p:nvSpPr>
          <p:spPr>
            <a:xfrm>
              <a:off x="1917700" y="2407794"/>
              <a:ext cx="127001" cy="144907"/>
            </a:xfrm>
            <a:custGeom>
              <a:avLst/>
              <a:gdLst/>
              <a:ahLst/>
              <a:cxnLst/>
              <a:rect l="0" t="0" r="0" b="0"/>
              <a:pathLst>
                <a:path w="127001" h="144907">
                  <a:moveTo>
                    <a:pt x="127000" y="11556"/>
                  </a:moveTo>
                  <a:lnTo>
                    <a:pt x="127000" y="11556"/>
                  </a:lnTo>
                  <a:lnTo>
                    <a:pt x="127000" y="8185"/>
                  </a:lnTo>
                  <a:lnTo>
                    <a:pt x="125118" y="4648"/>
                  </a:lnTo>
                  <a:lnTo>
                    <a:pt x="123629" y="2718"/>
                  </a:lnTo>
                  <a:lnTo>
                    <a:pt x="118211" y="572"/>
                  </a:lnTo>
                  <a:lnTo>
                    <a:pt x="114790" y="0"/>
                  </a:lnTo>
                  <a:lnTo>
                    <a:pt x="105346" y="3127"/>
                  </a:lnTo>
                  <a:lnTo>
                    <a:pt x="85407" y="16633"/>
                  </a:lnTo>
                  <a:lnTo>
                    <a:pt x="60453" y="42093"/>
                  </a:lnTo>
                  <a:lnTo>
                    <a:pt x="30925" y="82414"/>
                  </a:lnTo>
                  <a:lnTo>
                    <a:pt x="9558" y="118843"/>
                  </a:lnTo>
                  <a:lnTo>
                    <a:pt x="0" y="1449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SMARTInkShape-516"/>
            <p:cNvSpPr/>
            <p:nvPr>
              <p:custDataLst>
                <p:tags r:id="rId61"/>
              </p:custDataLst>
            </p:nvPr>
          </p:nvSpPr>
          <p:spPr>
            <a:xfrm>
              <a:off x="2039310" y="2552700"/>
              <a:ext cx="11741" cy="44451"/>
            </a:xfrm>
            <a:custGeom>
              <a:avLst/>
              <a:gdLst/>
              <a:ahLst/>
              <a:cxnLst/>
              <a:rect l="0" t="0" r="0" b="0"/>
              <a:pathLst>
                <a:path w="11741" h="44451">
                  <a:moveTo>
                    <a:pt x="11740" y="0"/>
                  </a:moveTo>
                  <a:lnTo>
                    <a:pt x="11740" y="0"/>
                  </a:lnTo>
                  <a:lnTo>
                    <a:pt x="8369" y="3371"/>
                  </a:lnTo>
                  <a:lnTo>
                    <a:pt x="6714" y="6908"/>
                  </a:lnTo>
                  <a:lnTo>
                    <a:pt x="0" y="26667"/>
                  </a:lnTo>
                  <a:lnTo>
                    <a:pt x="5390" y="444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SMARTInkShape-517"/>
            <p:cNvSpPr/>
            <p:nvPr>
              <p:custDataLst>
                <p:tags r:id="rId62"/>
              </p:custDataLst>
            </p:nvPr>
          </p:nvSpPr>
          <p:spPr>
            <a:xfrm>
              <a:off x="2066729" y="2299639"/>
              <a:ext cx="54172" cy="94312"/>
            </a:xfrm>
            <a:custGeom>
              <a:avLst/>
              <a:gdLst/>
              <a:ahLst/>
              <a:cxnLst/>
              <a:rect l="0" t="0" r="0" b="0"/>
              <a:pathLst>
                <a:path w="54172" h="94312">
                  <a:moveTo>
                    <a:pt x="3371" y="30811"/>
                  </a:moveTo>
                  <a:lnTo>
                    <a:pt x="3371" y="30811"/>
                  </a:lnTo>
                  <a:lnTo>
                    <a:pt x="0" y="24069"/>
                  </a:lnTo>
                  <a:lnTo>
                    <a:pt x="227" y="15114"/>
                  </a:lnTo>
                  <a:lnTo>
                    <a:pt x="2679" y="6196"/>
                  </a:lnTo>
                  <a:lnTo>
                    <a:pt x="4321" y="3817"/>
                  </a:lnTo>
                  <a:lnTo>
                    <a:pt x="6121" y="2232"/>
                  </a:lnTo>
                  <a:lnTo>
                    <a:pt x="11884" y="470"/>
                  </a:lnTo>
                  <a:lnTo>
                    <a:pt x="15396" y="0"/>
                  </a:lnTo>
                  <a:lnTo>
                    <a:pt x="18443" y="1098"/>
                  </a:lnTo>
                  <a:lnTo>
                    <a:pt x="37384" y="20191"/>
                  </a:lnTo>
                  <a:lnTo>
                    <a:pt x="40158" y="25848"/>
                  </a:lnTo>
                  <a:lnTo>
                    <a:pt x="41358" y="37777"/>
                  </a:lnTo>
                  <a:lnTo>
                    <a:pt x="38067" y="56394"/>
                  </a:lnTo>
                  <a:lnTo>
                    <a:pt x="30786" y="67111"/>
                  </a:lnTo>
                  <a:lnTo>
                    <a:pt x="13645" y="84771"/>
                  </a:lnTo>
                  <a:lnTo>
                    <a:pt x="11465" y="89601"/>
                  </a:lnTo>
                  <a:lnTo>
                    <a:pt x="12295" y="91171"/>
                  </a:lnTo>
                  <a:lnTo>
                    <a:pt x="14259" y="92218"/>
                  </a:lnTo>
                  <a:lnTo>
                    <a:pt x="54171" y="9431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SMARTInkShape-518"/>
            <p:cNvSpPr/>
            <p:nvPr>
              <p:custDataLst>
                <p:tags r:id="rId63"/>
              </p:custDataLst>
            </p:nvPr>
          </p:nvSpPr>
          <p:spPr>
            <a:xfrm>
              <a:off x="2165350" y="2590800"/>
              <a:ext cx="25401" cy="25401"/>
            </a:xfrm>
            <a:custGeom>
              <a:avLst/>
              <a:gdLst/>
              <a:ahLst/>
              <a:cxnLst/>
              <a:rect l="0" t="0" r="0" b="0"/>
              <a:pathLst>
                <a:path w="25401" h="25401">
                  <a:moveTo>
                    <a:pt x="25400" y="0"/>
                  </a:moveTo>
                  <a:lnTo>
                    <a:pt x="25400" y="0"/>
                  </a:lnTo>
                  <a:lnTo>
                    <a:pt x="0" y="25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SMARTInkShape-519"/>
            <p:cNvSpPr/>
            <p:nvPr>
              <p:custDataLst>
                <p:tags r:id="rId64"/>
              </p:custDataLst>
            </p:nvPr>
          </p:nvSpPr>
          <p:spPr>
            <a:xfrm>
              <a:off x="2381250" y="2565400"/>
              <a:ext cx="95251" cy="25401"/>
            </a:xfrm>
            <a:custGeom>
              <a:avLst/>
              <a:gdLst/>
              <a:ahLst/>
              <a:cxnLst/>
              <a:rect l="0" t="0" r="0" b="0"/>
              <a:pathLst>
                <a:path w="95251" h="25401">
                  <a:moveTo>
                    <a:pt x="0" y="25400"/>
                  </a:moveTo>
                  <a:lnTo>
                    <a:pt x="0" y="25400"/>
                  </a:lnTo>
                  <a:lnTo>
                    <a:pt x="44553" y="15679"/>
                  </a:lnTo>
                  <a:lnTo>
                    <a:pt x="952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SMARTInkShape-520"/>
            <p:cNvSpPr/>
            <p:nvPr>
              <p:custDataLst>
                <p:tags r:id="rId65"/>
              </p:custDataLst>
            </p:nvPr>
          </p:nvSpPr>
          <p:spPr>
            <a:xfrm>
              <a:off x="2667000" y="2540000"/>
              <a:ext cx="44451" cy="1"/>
            </a:xfrm>
            <a:custGeom>
              <a:avLst/>
              <a:gdLst/>
              <a:ahLst/>
              <a:cxnLst/>
              <a:rect l="0" t="0" r="0" b="0"/>
              <a:pathLst>
                <a:path w="44451" h="1">
                  <a:moveTo>
                    <a:pt x="0" y="0"/>
                  </a:moveTo>
                  <a:lnTo>
                    <a:pt x="0" y="0"/>
                  </a:lnTo>
                  <a:lnTo>
                    <a:pt x="444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SMARTInkShape-521"/>
            <p:cNvSpPr/>
            <p:nvPr>
              <p:custDataLst>
                <p:tags r:id="rId66"/>
              </p:custDataLst>
            </p:nvPr>
          </p:nvSpPr>
          <p:spPr>
            <a:xfrm>
              <a:off x="2914650" y="2584450"/>
              <a:ext cx="22422" cy="38101"/>
            </a:xfrm>
            <a:custGeom>
              <a:avLst/>
              <a:gdLst/>
              <a:ahLst/>
              <a:cxnLst/>
              <a:rect l="0" t="0" r="0" b="0"/>
              <a:pathLst>
                <a:path w="22422" h="38101">
                  <a:moveTo>
                    <a:pt x="19050" y="0"/>
                  </a:moveTo>
                  <a:lnTo>
                    <a:pt x="19050" y="0"/>
                  </a:lnTo>
                  <a:lnTo>
                    <a:pt x="22421" y="3371"/>
                  </a:lnTo>
                  <a:lnTo>
                    <a:pt x="22003" y="6481"/>
                  </a:lnTo>
                  <a:lnTo>
                    <a:pt x="0" y="381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SMARTInkShape-522"/>
            <p:cNvSpPr/>
            <p:nvPr>
              <p:custDataLst>
                <p:tags r:id="rId67"/>
              </p:custDataLst>
            </p:nvPr>
          </p:nvSpPr>
          <p:spPr>
            <a:xfrm>
              <a:off x="3105150" y="2406650"/>
              <a:ext cx="158751" cy="184151"/>
            </a:xfrm>
            <a:custGeom>
              <a:avLst/>
              <a:gdLst/>
              <a:ahLst/>
              <a:cxnLst/>
              <a:rect l="0" t="0" r="0" b="0"/>
              <a:pathLst>
                <a:path w="158751" h="184151">
                  <a:moveTo>
                    <a:pt x="0" y="0"/>
                  </a:moveTo>
                  <a:lnTo>
                    <a:pt x="0" y="0"/>
                  </a:lnTo>
                  <a:lnTo>
                    <a:pt x="5775" y="5069"/>
                  </a:lnTo>
                  <a:lnTo>
                    <a:pt x="27136" y="21669"/>
                  </a:lnTo>
                  <a:lnTo>
                    <a:pt x="64286" y="68104"/>
                  </a:lnTo>
                  <a:lnTo>
                    <a:pt x="108890" y="114906"/>
                  </a:lnTo>
                  <a:lnTo>
                    <a:pt x="143334" y="156382"/>
                  </a:lnTo>
                  <a:lnTo>
                    <a:pt x="158750" y="184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SMARTInkShape-523"/>
            <p:cNvSpPr/>
            <p:nvPr>
              <p:custDataLst>
                <p:tags r:id="rId68"/>
              </p:custDataLst>
            </p:nvPr>
          </p:nvSpPr>
          <p:spPr>
            <a:xfrm>
              <a:off x="3136900" y="2425056"/>
              <a:ext cx="152401" cy="178445"/>
            </a:xfrm>
            <a:custGeom>
              <a:avLst/>
              <a:gdLst/>
              <a:ahLst/>
              <a:cxnLst/>
              <a:rect l="0" t="0" r="0" b="0"/>
              <a:pathLst>
                <a:path w="152401" h="178445">
                  <a:moveTo>
                    <a:pt x="152400" y="26044"/>
                  </a:moveTo>
                  <a:lnTo>
                    <a:pt x="152400" y="26044"/>
                  </a:lnTo>
                  <a:lnTo>
                    <a:pt x="151694" y="11541"/>
                  </a:lnTo>
                  <a:lnTo>
                    <a:pt x="149029" y="2900"/>
                  </a:lnTo>
                  <a:lnTo>
                    <a:pt x="146625" y="737"/>
                  </a:lnTo>
                  <a:lnTo>
                    <a:pt x="143611" y="0"/>
                  </a:lnTo>
                  <a:lnTo>
                    <a:pt x="140191" y="215"/>
                  </a:lnTo>
                  <a:lnTo>
                    <a:pt x="125264" y="7259"/>
                  </a:lnTo>
                  <a:lnTo>
                    <a:pt x="81158" y="54515"/>
                  </a:lnTo>
                  <a:lnTo>
                    <a:pt x="51322" y="97135"/>
                  </a:lnTo>
                  <a:lnTo>
                    <a:pt x="16060" y="143623"/>
                  </a:lnTo>
                  <a:lnTo>
                    <a:pt x="0" y="17844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SMARTInkShape-524"/>
            <p:cNvSpPr/>
            <p:nvPr>
              <p:custDataLst>
                <p:tags r:id="rId69"/>
              </p:custDataLst>
            </p:nvPr>
          </p:nvSpPr>
          <p:spPr>
            <a:xfrm>
              <a:off x="3348282" y="2578100"/>
              <a:ext cx="17219" cy="107951"/>
            </a:xfrm>
            <a:custGeom>
              <a:avLst/>
              <a:gdLst/>
              <a:ahLst/>
              <a:cxnLst/>
              <a:rect l="0" t="0" r="0" b="0"/>
              <a:pathLst>
                <a:path w="17219" h="107951">
                  <a:moveTo>
                    <a:pt x="17218" y="0"/>
                  </a:moveTo>
                  <a:lnTo>
                    <a:pt x="17218" y="0"/>
                  </a:lnTo>
                  <a:lnTo>
                    <a:pt x="4353" y="43621"/>
                  </a:lnTo>
                  <a:lnTo>
                    <a:pt x="0" y="65136"/>
                  </a:lnTo>
                  <a:lnTo>
                    <a:pt x="4518" y="1079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SMARTInkShape-525"/>
            <p:cNvSpPr/>
            <p:nvPr>
              <p:custDataLst>
                <p:tags r:id="rId70"/>
              </p:custDataLst>
            </p:nvPr>
          </p:nvSpPr>
          <p:spPr>
            <a:xfrm>
              <a:off x="3390984" y="2297545"/>
              <a:ext cx="72558" cy="132592"/>
            </a:xfrm>
            <a:custGeom>
              <a:avLst/>
              <a:gdLst/>
              <a:ahLst/>
              <a:cxnLst/>
              <a:rect l="0" t="0" r="0" b="0"/>
              <a:pathLst>
                <a:path w="72558" h="132592">
                  <a:moveTo>
                    <a:pt x="12616" y="51955"/>
                  </a:moveTo>
                  <a:lnTo>
                    <a:pt x="12616" y="51955"/>
                  </a:lnTo>
                  <a:lnTo>
                    <a:pt x="11911" y="58436"/>
                  </a:lnTo>
                  <a:lnTo>
                    <a:pt x="2076" y="104910"/>
                  </a:lnTo>
                  <a:lnTo>
                    <a:pt x="0" y="132591"/>
                  </a:lnTo>
                  <a:lnTo>
                    <a:pt x="4990" y="91761"/>
                  </a:lnTo>
                  <a:lnTo>
                    <a:pt x="12782" y="51456"/>
                  </a:lnTo>
                  <a:lnTo>
                    <a:pt x="19562" y="10523"/>
                  </a:lnTo>
                  <a:lnTo>
                    <a:pt x="25346" y="2261"/>
                  </a:lnTo>
                  <a:lnTo>
                    <a:pt x="28158" y="481"/>
                  </a:lnTo>
                  <a:lnTo>
                    <a:pt x="30739" y="0"/>
                  </a:lnTo>
                  <a:lnTo>
                    <a:pt x="33164" y="385"/>
                  </a:lnTo>
                  <a:lnTo>
                    <a:pt x="52266" y="11848"/>
                  </a:lnTo>
                  <a:lnTo>
                    <a:pt x="64105" y="22135"/>
                  </a:lnTo>
                  <a:lnTo>
                    <a:pt x="70778" y="35644"/>
                  </a:lnTo>
                  <a:lnTo>
                    <a:pt x="72557" y="43198"/>
                  </a:lnTo>
                  <a:lnTo>
                    <a:pt x="72333" y="49644"/>
                  </a:lnTo>
                  <a:lnTo>
                    <a:pt x="68319" y="60571"/>
                  </a:lnTo>
                  <a:lnTo>
                    <a:pt x="31666" y="773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6" name="SMARTInkShape-Group142"/>
          <p:cNvGrpSpPr/>
          <p:nvPr/>
        </p:nvGrpSpPr>
        <p:grpSpPr>
          <a:xfrm>
            <a:off x="8096250" y="1337368"/>
            <a:ext cx="652286" cy="586683"/>
            <a:chOff x="8096250" y="1337368"/>
            <a:chExt cx="652286" cy="586683"/>
          </a:xfrm>
        </p:grpSpPr>
        <p:sp>
          <p:nvSpPr>
            <p:cNvPr id="279" name="SMARTInkShape-526"/>
            <p:cNvSpPr/>
            <p:nvPr>
              <p:custDataLst>
                <p:tags r:id="rId48"/>
              </p:custDataLst>
            </p:nvPr>
          </p:nvSpPr>
          <p:spPr>
            <a:xfrm>
              <a:off x="8115300" y="1577492"/>
              <a:ext cx="209551" cy="238609"/>
            </a:xfrm>
            <a:custGeom>
              <a:avLst/>
              <a:gdLst/>
              <a:ahLst/>
              <a:cxnLst/>
              <a:rect l="0" t="0" r="0" b="0"/>
              <a:pathLst>
                <a:path w="209551" h="238609">
                  <a:moveTo>
                    <a:pt x="209550" y="3658"/>
                  </a:moveTo>
                  <a:lnTo>
                    <a:pt x="209550" y="3658"/>
                  </a:lnTo>
                  <a:lnTo>
                    <a:pt x="209550" y="287"/>
                  </a:lnTo>
                  <a:lnTo>
                    <a:pt x="207434" y="0"/>
                  </a:lnTo>
                  <a:lnTo>
                    <a:pt x="199437" y="1562"/>
                  </a:lnTo>
                  <a:lnTo>
                    <a:pt x="169073" y="19078"/>
                  </a:lnTo>
                  <a:lnTo>
                    <a:pt x="121704" y="58460"/>
                  </a:lnTo>
                  <a:lnTo>
                    <a:pt x="78525" y="104324"/>
                  </a:lnTo>
                  <a:lnTo>
                    <a:pt x="45458" y="142781"/>
                  </a:lnTo>
                  <a:lnTo>
                    <a:pt x="22954" y="176113"/>
                  </a:lnTo>
                  <a:lnTo>
                    <a:pt x="0" y="2386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SMARTInkShape-527"/>
            <p:cNvSpPr/>
            <p:nvPr>
              <p:custDataLst>
                <p:tags r:id="rId49"/>
              </p:custDataLst>
            </p:nvPr>
          </p:nvSpPr>
          <p:spPr>
            <a:xfrm>
              <a:off x="8299842" y="1778000"/>
              <a:ext cx="82159" cy="88901"/>
            </a:xfrm>
            <a:custGeom>
              <a:avLst/>
              <a:gdLst/>
              <a:ahLst/>
              <a:cxnLst/>
              <a:rect l="0" t="0" r="0" b="0"/>
              <a:pathLst>
                <a:path w="82159" h="88901">
                  <a:moveTo>
                    <a:pt x="31358" y="0"/>
                  </a:moveTo>
                  <a:lnTo>
                    <a:pt x="31358" y="0"/>
                  </a:lnTo>
                  <a:lnTo>
                    <a:pt x="31356" y="3371"/>
                  </a:lnTo>
                  <a:lnTo>
                    <a:pt x="27987" y="12209"/>
                  </a:lnTo>
                  <a:lnTo>
                    <a:pt x="2582" y="58001"/>
                  </a:lnTo>
                  <a:lnTo>
                    <a:pt x="490" y="65320"/>
                  </a:lnTo>
                  <a:lnTo>
                    <a:pt x="196" y="65419"/>
                  </a:lnTo>
                  <a:lnTo>
                    <a:pt x="0" y="64779"/>
                  </a:lnTo>
                  <a:lnTo>
                    <a:pt x="1664" y="62187"/>
                  </a:lnTo>
                  <a:lnTo>
                    <a:pt x="35736" y="27384"/>
                  </a:lnTo>
                  <a:lnTo>
                    <a:pt x="46004" y="22754"/>
                  </a:lnTo>
                  <a:lnTo>
                    <a:pt x="56918" y="21402"/>
                  </a:lnTo>
                  <a:lnTo>
                    <a:pt x="66471" y="23153"/>
                  </a:lnTo>
                  <a:lnTo>
                    <a:pt x="70289" y="26018"/>
                  </a:lnTo>
                  <a:lnTo>
                    <a:pt x="76413" y="34847"/>
                  </a:lnTo>
                  <a:lnTo>
                    <a:pt x="81022" y="61420"/>
                  </a:lnTo>
                  <a:lnTo>
                    <a:pt x="82158" y="889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SMARTInkShape-528"/>
            <p:cNvSpPr/>
            <p:nvPr>
              <p:custDataLst>
                <p:tags r:id="rId50"/>
              </p:custDataLst>
            </p:nvPr>
          </p:nvSpPr>
          <p:spPr>
            <a:xfrm>
              <a:off x="8107521" y="1384300"/>
              <a:ext cx="249080" cy="31751"/>
            </a:xfrm>
            <a:custGeom>
              <a:avLst/>
              <a:gdLst/>
              <a:ahLst/>
              <a:cxnLst/>
              <a:rect l="0" t="0" r="0" b="0"/>
              <a:pathLst>
                <a:path w="249080" h="31751">
                  <a:moveTo>
                    <a:pt x="14129" y="0"/>
                  </a:moveTo>
                  <a:lnTo>
                    <a:pt x="14129" y="0"/>
                  </a:lnTo>
                  <a:lnTo>
                    <a:pt x="1919" y="0"/>
                  </a:lnTo>
                  <a:lnTo>
                    <a:pt x="345" y="706"/>
                  </a:lnTo>
                  <a:lnTo>
                    <a:pt x="0" y="1881"/>
                  </a:lnTo>
                  <a:lnTo>
                    <a:pt x="476" y="3371"/>
                  </a:lnTo>
                  <a:lnTo>
                    <a:pt x="46513" y="7839"/>
                  </a:lnTo>
                  <a:lnTo>
                    <a:pt x="77204" y="11245"/>
                  </a:lnTo>
                  <a:lnTo>
                    <a:pt x="112012" y="15111"/>
                  </a:lnTo>
                  <a:lnTo>
                    <a:pt x="150454" y="21254"/>
                  </a:lnTo>
                  <a:lnTo>
                    <a:pt x="193203" y="27542"/>
                  </a:lnTo>
                  <a:lnTo>
                    <a:pt x="249079" y="31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SMARTInkShape-529"/>
            <p:cNvSpPr/>
            <p:nvPr>
              <p:custDataLst>
                <p:tags r:id="rId51"/>
              </p:custDataLst>
            </p:nvPr>
          </p:nvSpPr>
          <p:spPr>
            <a:xfrm>
              <a:off x="8377677" y="1337368"/>
              <a:ext cx="47966" cy="135833"/>
            </a:xfrm>
            <a:custGeom>
              <a:avLst/>
              <a:gdLst/>
              <a:ahLst/>
              <a:cxnLst/>
              <a:rect l="0" t="0" r="0" b="0"/>
              <a:pathLst>
                <a:path w="47966" h="135833">
                  <a:moveTo>
                    <a:pt x="17023" y="15182"/>
                  </a:moveTo>
                  <a:lnTo>
                    <a:pt x="17023" y="15182"/>
                  </a:lnTo>
                  <a:lnTo>
                    <a:pt x="13653" y="15182"/>
                  </a:lnTo>
                  <a:lnTo>
                    <a:pt x="4814" y="8440"/>
                  </a:lnTo>
                  <a:lnTo>
                    <a:pt x="1014" y="3248"/>
                  </a:lnTo>
                  <a:lnTo>
                    <a:pt x="0" y="876"/>
                  </a:lnTo>
                  <a:lnTo>
                    <a:pt x="30" y="0"/>
                  </a:lnTo>
                  <a:lnTo>
                    <a:pt x="756" y="122"/>
                  </a:lnTo>
                  <a:lnTo>
                    <a:pt x="25161" y="17924"/>
                  </a:lnTo>
                  <a:lnTo>
                    <a:pt x="39581" y="38416"/>
                  </a:lnTo>
                  <a:lnTo>
                    <a:pt x="46049" y="65732"/>
                  </a:lnTo>
                  <a:lnTo>
                    <a:pt x="47965" y="92797"/>
                  </a:lnTo>
                  <a:lnTo>
                    <a:pt x="36073" y="13583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SMARTInkShape-530"/>
            <p:cNvSpPr/>
            <p:nvPr>
              <p:custDataLst>
                <p:tags r:id="rId52"/>
              </p:custDataLst>
            </p:nvPr>
          </p:nvSpPr>
          <p:spPr>
            <a:xfrm>
              <a:off x="8572500" y="1461383"/>
              <a:ext cx="100495" cy="411868"/>
            </a:xfrm>
            <a:custGeom>
              <a:avLst/>
              <a:gdLst/>
              <a:ahLst/>
              <a:cxnLst/>
              <a:rect l="0" t="0" r="0" b="0"/>
              <a:pathLst>
                <a:path w="100495" h="411868">
                  <a:moveTo>
                    <a:pt x="44450" y="5467"/>
                  </a:moveTo>
                  <a:lnTo>
                    <a:pt x="44450" y="5467"/>
                  </a:lnTo>
                  <a:lnTo>
                    <a:pt x="44448" y="2096"/>
                  </a:lnTo>
                  <a:lnTo>
                    <a:pt x="45155" y="1103"/>
                  </a:lnTo>
                  <a:lnTo>
                    <a:pt x="46331" y="441"/>
                  </a:lnTo>
                  <a:lnTo>
                    <a:pt x="47820" y="0"/>
                  </a:lnTo>
                  <a:lnTo>
                    <a:pt x="60030" y="2750"/>
                  </a:lnTo>
                  <a:lnTo>
                    <a:pt x="69248" y="11785"/>
                  </a:lnTo>
                  <a:lnTo>
                    <a:pt x="82372" y="36502"/>
                  </a:lnTo>
                  <a:lnTo>
                    <a:pt x="92706" y="72667"/>
                  </a:lnTo>
                  <a:lnTo>
                    <a:pt x="97867" y="113807"/>
                  </a:lnTo>
                  <a:lnTo>
                    <a:pt x="100494" y="152730"/>
                  </a:lnTo>
                  <a:lnTo>
                    <a:pt x="94529" y="200089"/>
                  </a:lnTo>
                  <a:lnTo>
                    <a:pt x="85758" y="237781"/>
                  </a:lnTo>
                  <a:lnTo>
                    <a:pt x="75509" y="274523"/>
                  </a:lnTo>
                  <a:lnTo>
                    <a:pt x="59689" y="317158"/>
                  </a:lnTo>
                  <a:lnTo>
                    <a:pt x="34306" y="362482"/>
                  </a:lnTo>
                  <a:lnTo>
                    <a:pt x="0" y="4118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SMARTInkShape-531"/>
            <p:cNvSpPr/>
            <p:nvPr>
              <p:custDataLst>
                <p:tags r:id="rId53"/>
              </p:custDataLst>
            </p:nvPr>
          </p:nvSpPr>
          <p:spPr>
            <a:xfrm>
              <a:off x="8737600" y="1917700"/>
              <a:ext cx="10936" cy="6351"/>
            </a:xfrm>
            <a:custGeom>
              <a:avLst/>
              <a:gdLst/>
              <a:ahLst/>
              <a:cxnLst/>
              <a:rect l="0" t="0" r="0" b="0"/>
              <a:pathLst>
                <a:path w="10936" h="6351">
                  <a:moveTo>
                    <a:pt x="0" y="0"/>
                  </a:moveTo>
                  <a:lnTo>
                    <a:pt x="0" y="0"/>
                  </a:lnTo>
                  <a:lnTo>
                    <a:pt x="6741" y="0"/>
                  </a:lnTo>
                  <a:lnTo>
                    <a:pt x="8727" y="706"/>
                  </a:lnTo>
                  <a:lnTo>
                    <a:pt x="10052" y="1881"/>
                  </a:lnTo>
                  <a:lnTo>
                    <a:pt x="10935" y="3371"/>
                  </a:lnTo>
                  <a:lnTo>
                    <a:pt x="10817" y="4364"/>
                  </a:lnTo>
                  <a:lnTo>
                    <a:pt x="6350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SMARTInkShape-532"/>
            <p:cNvSpPr/>
            <p:nvPr>
              <p:custDataLst>
                <p:tags r:id="rId54"/>
              </p:custDataLst>
            </p:nvPr>
          </p:nvSpPr>
          <p:spPr>
            <a:xfrm>
              <a:off x="8096250" y="1543050"/>
              <a:ext cx="133351" cy="247651"/>
            </a:xfrm>
            <a:custGeom>
              <a:avLst/>
              <a:gdLst/>
              <a:ahLst/>
              <a:cxnLst/>
              <a:rect l="0" t="0" r="0" b="0"/>
              <a:pathLst>
                <a:path w="133351" h="247651">
                  <a:moveTo>
                    <a:pt x="0" y="0"/>
                  </a:moveTo>
                  <a:lnTo>
                    <a:pt x="0" y="0"/>
                  </a:lnTo>
                  <a:lnTo>
                    <a:pt x="5774" y="7186"/>
                  </a:lnTo>
                  <a:lnTo>
                    <a:pt x="28543" y="50911"/>
                  </a:lnTo>
                  <a:lnTo>
                    <a:pt x="49539" y="92764"/>
                  </a:lnTo>
                  <a:lnTo>
                    <a:pt x="74226" y="135367"/>
                  </a:lnTo>
                  <a:lnTo>
                    <a:pt x="94665" y="175419"/>
                  </a:lnTo>
                  <a:lnTo>
                    <a:pt x="119123" y="220943"/>
                  </a:lnTo>
                  <a:lnTo>
                    <a:pt x="133350" y="2476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3" name="SMARTInkShape-Group143"/>
          <p:cNvGrpSpPr/>
          <p:nvPr/>
        </p:nvGrpSpPr>
        <p:grpSpPr>
          <a:xfrm>
            <a:off x="6953250" y="1449827"/>
            <a:ext cx="891488" cy="448824"/>
            <a:chOff x="6953250" y="1449827"/>
            <a:chExt cx="891488" cy="448824"/>
          </a:xfrm>
        </p:grpSpPr>
        <p:sp>
          <p:nvSpPr>
            <p:cNvPr id="287" name="SMARTInkShape-533"/>
            <p:cNvSpPr/>
            <p:nvPr>
              <p:custDataLst>
                <p:tags r:id="rId42"/>
              </p:custDataLst>
            </p:nvPr>
          </p:nvSpPr>
          <p:spPr>
            <a:xfrm>
              <a:off x="7829550" y="1816100"/>
              <a:ext cx="15188" cy="69851"/>
            </a:xfrm>
            <a:custGeom>
              <a:avLst/>
              <a:gdLst/>
              <a:ahLst/>
              <a:cxnLst/>
              <a:rect l="0" t="0" r="0" b="0"/>
              <a:pathLst>
                <a:path w="15188" h="69851">
                  <a:moveTo>
                    <a:pt x="6350" y="0"/>
                  </a:moveTo>
                  <a:lnTo>
                    <a:pt x="6350" y="0"/>
                  </a:lnTo>
                  <a:lnTo>
                    <a:pt x="13257" y="19459"/>
                  </a:lnTo>
                  <a:lnTo>
                    <a:pt x="15187" y="27789"/>
                  </a:lnTo>
                  <a:lnTo>
                    <a:pt x="0" y="698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SMARTInkShape-534"/>
            <p:cNvSpPr/>
            <p:nvPr>
              <p:custDataLst>
                <p:tags r:id="rId43"/>
              </p:custDataLst>
            </p:nvPr>
          </p:nvSpPr>
          <p:spPr>
            <a:xfrm>
              <a:off x="7641741" y="1739900"/>
              <a:ext cx="78159" cy="90324"/>
            </a:xfrm>
            <a:custGeom>
              <a:avLst/>
              <a:gdLst/>
              <a:ahLst/>
              <a:cxnLst/>
              <a:rect l="0" t="0" r="0" b="0"/>
              <a:pathLst>
                <a:path w="78159" h="90324">
                  <a:moveTo>
                    <a:pt x="3659" y="0"/>
                  </a:moveTo>
                  <a:lnTo>
                    <a:pt x="3659" y="0"/>
                  </a:lnTo>
                  <a:lnTo>
                    <a:pt x="2954" y="41635"/>
                  </a:lnTo>
                  <a:lnTo>
                    <a:pt x="0" y="62666"/>
                  </a:lnTo>
                  <a:lnTo>
                    <a:pt x="3037" y="88398"/>
                  </a:lnTo>
                  <a:lnTo>
                    <a:pt x="3950" y="89976"/>
                  </a:lnTo>
                  <a:lnTo>
                    <a:pt x="5264" y="90323"/>
                  </a:lnTo>
                  <a:lnTo>
                    <a:pt x="6845" y="89849"/>
                  </a:lnTo>
                  <a:lnTo>
                    <a:pt x="10484" y="85559"/>
                  </a:lnTo>
                  <a:lnTo>
                    <a:pt x="38497" y="38310"/>
                  </a:lnTo>
                  <a:lnTo>
                    <a:pt x="59538" y="16504"/>
                  </a:lnTo>
                  <a:lnTo>
                    <a:pt x="64195" y="13120"/>
                  </a:lnTo>
                  <a:lnTo>
                    <a:pt x="68005" y="11569"/>
                  </a:lnTo>
                  <a:lnTo>
                    <a:pt x="71250" y="11240"/>
                  </a:lnTo>
                  <a:lnTo>
                    <a:pt x="74120" y="11727"/>
                  </a:lnTo>
                  <a:lnTo>
                    <a:pt x="76034" y="12757"/>
                  </a:lnTo>
                  <a:lnTo>
                    <a:pt x="77308" y="14149"/>
                  </a:lnTo>
                  <a:lnTo>
                    <a:pt x="78158" y="15783"/>
                  </a:lnTo>
                  <a:lnTo>
                    <a:pt x="74453" y="37977"/>
                  </a:lnTo>
                  <a:lnTo>
                    <a:pt x="68258" y="66463"/>
                  </a:lnTo>
                  <a:lnTo>
                    <a:pt x="68598" y="69709"/>
                  </a:lnTo>
                  <a:lnTo>
                    <a:pt x="73509" y="76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SMARTInkShape-535"/>
            <p:cNvSpPr/>
            <p:nvPr>
              <p:custDataLst>
                <p:tags r:id="rId44"/>
              </p:custDataLst>
            </p:nvPr>
          </p:nvSpPr>
          <p:spPr>
            <a:xfrm>
              <a:off x="7562981" y="1488188"/>
              <a:ext cx="82420" cy="264413"/>
            </a:xfrm>
            <a:custGeom>
              <a:avLst/>
              <a:gdLst/>
              <a:ahLst/>
              <a:cxnLst/>
              <a:rect l="0" t="0" r="0" b="0"/>
              <a:pathLst>
                <a:path w="82420" h="264413">
                  <a:moveTo>
                    <a:pt x="82419" y="23112"/>
                  </a:moveTo>
                  <a:lnTo>
                    <a:pt x="82419" y="23112"/>
                  </a:lnTo>
                  <a:lnTo>
                    <a:pt x="82419" y="5435"/>
                  </a:lnTo>
                  <a:lnTo>
                    <a:pt x="81007" y="2861"/>
                  </a:lnTo>
                  <a:lnTo>
                    <a:pt x="78656" y="1145"/>
                  </a:lnTo>
                  <a:lnTo>
                    <a:pt x="75677" y="0"/>
                  </a:lnTo>
                  <a:lnTo>
                    <a:pt x="72280" y="649"/>
                  </a:lnTo>
                  <a:lnTo>
                    <a:pt x="64742" y="5132"/>
                  </a:lnTo>
                  <a:lnTo>
                    <a:pt x="31182" y="48673"/>
                  </a:lnTo>
                  <a:lnTo>
                    <a:pt x="13253" y="93693"/>
                  </a:lnTo>
                  <a:lnTo>
                    <a:pt x="3244" y="130788"/>
                  </a:lnTo>
                  <a:lnTo>
                    <a:pt x="536" y="177836"/>
                  </a:lnTo>
                  <a:lnTo>
                    <a:pt x="0" y="218304"/>
                  </a:lnTo>
                  <a:lnTo>
                    <a:pt x="6219" y="26441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SMARTInkShape-536"/>
            <p:cNvSpPr/>
            <p:nvPr>
              <p:custDataLst>
                <p:tags r:id="rId45"/>
              </p:custDataLst>
            </p:nvPr>
          </p:nvSpPr>
          <p:spPr>
            <a:xfrm>
              <a:off x="7465112" y="1506715"/>
              <a:ext cx="97739" cy="112536"/>
            </a:xfrm>
            <a:custGeom>
              <a:avLst/>
              <a:gdLst/>
              <a:ahLst/>
              <a:cxnLst/>
              <a:rect l="0" t="0" r="0" b="0"/>
              <a:pathLst>
                <a:path w="97739" h="112536">
                  <a:moveTo>
                    <a:pt x="8838" y="10935"/>
                  </a:moveTo>
                  <a:lnTo>
                    <a:pt x="8838" y="10935"/>
                  </a:lnTo>
                  <a:lnTo>
                    <a:pt x="5467" y="4193"/>
                  </a:lnTo>
                  <a:lnTo>
                    <a:pt x="3769" y="2207"/>
                  </a:lnTo>
                  <a:lnTo>
                    <a:pt x="0" y="0"/>
                  </a:lnTo>
                  <a:lnTo>
                    <a:pt x="123" y="823"/>
                  </a:lnTo>
                  <a:lnTo>
                    <a:pt x="34582" y="46768"/>
                  </a:lnTo>
                  <a:lnTo>
                    <a:pt x="97738" y="1125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SMARTInkShape-537"/>
            <p:cNvSpPr/>
            <p:nvPr>
              <p:custDataLst>
                <p:tags r:id="rId46"/>
              </p:custDataLst>
            </p:nvPr>
          </p:nvSpPr>
          <p:spPr>
            <a:xfrm>
              <a:off x="7341112" y="1449827"/>
              <a:ext cx="94739" cy="353574"/>
            </a:xfrm>
            <a:custGeom>
              <a:avLst/>
              <a:gdLst/>
              <a:ahLst/>
              <a:cxnLst/>
              <a:rect l="0" t="0" r="0" b="0"/>
              <a:pathLst>
                <a:path w="94739" h="353574">
                  <a:moveTo>
                    <a:pt x="94738" y="17023"/>
                  </a:moveTo>
                  <a:lnTo>
                    <a:pt x="94738" y="17023"/>
                  </a:lnTo>
                  <a:lnTo>
                    <a:pt x="91367" y="13652"/>
                  </a:lnTo>
                  <a:lnTo>
                    <a:pt x="89711" y="8234"/>
                  </a:lnTo>
                  <a:lnTo>
                    <a:pt x="89270" y="4814"/>
                  </a:lnTo>
                  <a:lnTo>
                    <a:pt x="88270" y="2533"/>
                  </a:lnTo>
                  <a:lnTo>
                    <a:pt x="86898" y="1013"/>
                  </a:lnTo>
                  <a:lnTo>
                    <a:pt x="85278" y="0"/>
                  </a:lnTo>
                  <a:lnTo>
                    <a:pt x="83493" y="30"/>
                  </a:lnTo>
                  <a:lnTo>
                    <a:pt x="79627" y="1944"/>
                  </a:lnTo>
                  <a:lnTo>
                    <a:pt x="55486" y="47336"/>
                  </a:lnTo>
                  <a:lnTo>
                    <a:pt x="37245" y="88329"/>
                  </a:lnTo>
                  <a:lnTo>
                    <a:pt x="20318" y="135517"/>
                  </a:lnTo>
                  <a:lnTo>
                    <a:pt x="8246" y="180308"/>
                  </a:lnTo>
                  <a:lnTo>
                    <a:pt x="2083" y="218980"/>
                  </a:lnTo>
                  <a:lnTo>
                    <a:pt x="0" y="265760"/>
                  </a:lnTo>
                  <a:lnTo>
                    <a:pt x="6381" y="298627"/>
                  </a:lnTo>
                  <a:lnTo>
                    <a:pt x="20581" y="328434"/>
                  </a:lnTo>
                  <a:lnTo>
                    <a:pt x="43938" y="35357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SMARTInkShape-538"/>
            <p:cNvSpPr/>
            <p:nvPr>
              <p:custDataLst>
                <p:tags r:id="rId47"/>
              </p:custDataLst>
            </p:nvPr>
          </p:nvSpPr>
          <p:spPr>
            <a:xfrm>
              <a:off x="6953250" y="1758950"/>
              <a:ext cx="105761" cy="139701"/>
            </a:xfrm>
            <a:custGeom>
              <a:avLst/>
              <a:gdLst/>
              <a:ahLst/>
              <a:cxnLst/>
              <a:rect l="0" t="0" r="0" b="0"/>
              <a:pathLst>
                <a:path w="105761" h="139701">
                  <a:moveTo>
                    <a:pt x="69850" y="0"/>
                  </a:moveTo>
                  <a:lnTo>
                    <a:pt x="69850" y="0"/>
                  </a:lnTo>
                  <a:lnTo>
                    <a:pt x="100557" y="19773"/>
                  </a:lnTo>
                  <a:lnTo>
                    <a:pt x="104665" y="26662"/>
                  </a:lnTo>
                  <a:lnTo>
                    <a:pt x="105760" y="30474"/>
                  </a:lnTo>
                  <a:lnTo>
                    <a:pt x="93817" y="56067"/>
                  </a:lnTo>
                  <a:lnTo>
                    <a:pt x="50716" y="101753"/>
                  </a:lnTo>
                  <a:lnTo>
                    <a:pt x="0" y="139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4" name="SMARTInkShape-539"/>
          <p:cNvSpPr/>
          <p:nvPr>
            <p:custDataLst>
              <p:tags r:id="rId4"/>
            </p:custDataLst>
          </p:nvPr>
        </p:nvSpPr>
        <p:spPr>
          <a:xfrm>
            <a:off x="6426200" y="1758950"/>
            <a:ext cx="120651" cy="15597"/>
          </a:xfrm>
          <a:custGeom>
            <a:avLst/>
            <a:gdLst/>
            <a:ahLst/>
            <a:cxnLst/>
            <a:rect l="0" t="0" r="0" b="0"/>
            <a:pathLst>
              <a:path w="120651" h="15597">
                <a:moveTo>
                  <a:pt x="0" y="0"/>
                </a:moveTo>
                <a:lnTo>
                  <a:pt x="0" y="0"/>
                </a:lnTo>
                <a:lnTo>
                  <a:pt x="46824" y="10831"/>
                </a:lnTo>
                <a:lnTo>
                  <a:pt x="74630" y="15596"/>
                </a:lnTo>
                <a:lnTo>
                  <a:pt x="120650" y="1270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5" name="SMARTInkShape-540"/>
          <p:cNvSpPr/>
          <p:nvPr>
            <p:custDataLst>
              <p:tags r:id="rId5"/>
            </p:custDataLst>
          </p:nvPr>
        </p:nvSpPr>
        <p:spPr>
          <a:xfrm>
            <a:off x="5861050" y="1733550"/>
            <a:ext cx="203201" cy="19051"/>
          </a:xfrm>
          <a:custGeom>
            <a:avLst/>
            <a:gdLst/>
            <a:ahLst/>
            <a:cxnLst/>
            <a:rect l="0" t="0" r="0" b="0"/>
            <a:pathLst>
              <a:path w="203201" h="19051">
                <a:moveTo>
                  <a:pt x="0" y="0"/>
                </a:moveTo>
                <a:lnTo>
                  <a:pt x="0" y="0"/>
                </a:lnTo>
                <a:lnTo>
                  <a:pt x="38440" y="4364"/>
                </a:lnTo>
                <a:lnTo>
                  <a:pt x="85962" y="7839"/>
                </a:lnTo>
                <a:lnTo>
                  <a:pt x="203200" y="1905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3" name="SMARTInkShape-Group146"/>
          <p:cNvGrpSpPr/>
          <p:nvPr/>
        </p:nvGrpSpPr>
        <p:grpSpPr>
          <a:xfrm>
            <a:off x="4671664" y="1125977"/>
            <a:ext cx="827437" cy="626624"/>
            <a:chOff x="4671664" y="1125977"/>
            <a:chExt cx="827437" cy="626624"/>
          </a:xfrm>
        </p:grpSpPr>
        <p:sp>
          <p:nvSpPr>
            <p:cNvPr id="296" name="SMARTInkShape-541"/>
            <p:cNvSpPr/>
            <p:nvPr>
              <p:custDataLst>
                <p:tags r:id="rId35"/>
              </p:custDataLst>
            </p:nvPr>
          </p:nvSpPr>
          <p:spPr>
            <a:xfrm>
              <a:off x="5480050" y="1739900"/>
              <a:ext cx="19051" cy="12701"/>
            </a:xfrm>
            <a:custGeom>
              <a:avLst/>
              <a:gdLst/>
              <a:ahLst/>
              <a:cxnLst/>
              <a:rect l="0" t="0" r="0" b="0"/>
              <a:pathLst>
                <a:path w="19051" h="12701">
                  <a:moveTo>
                    <a:pt x="19050" y="0"/>
                  </a:moveTo>
                  <a:lnTo>
                    <a:pt x="19050" y="0"/>
                  </a:lnTo>
                  <a:lnTo>
                    <a:pt x="0" y="12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SMARTInkShape-542"/>
            <p:cNvSpPr/>
            <p:nvPr>
              <p:custDataLst>
                <p:tags r:id="rId36"/>
              </p:custDataLst>
            </p:nvPr>
          </p:nvSpPr>
          <p:spPr>
            <a:xfrm>
              <a:off x="5200650" y="1238250"/>
              <a:ext cx="136305" cy="463551"/>
            </a:xfrm>
            <a:custGeom>
              <a:avLst/>
              <a:gdLst/>
              <a:ahLst/>
              <a:cxnLst/>
              <a:rect l="0" t="0" r="0" b="0"/>
              <a:pathLst>
                <a:path w="136305" h="463551">
                  <a:moveTo>
                    <a:pt x="114300" y="0"/>
                  </a:moveTo>
                  <a:lnTo>
                    <a:pt x="114300" y="0"/>
                  </a:lnTo>
                  <a:lnTo>
                    <a:pt x="118063" y="40164"/>
                  </a:lnTo>
                  <a:lnTo>
                    <a:pt x="126233" y="82456"/>
                  </a:lnTo>
                  <a:lnTo>
                    <a:pt x="130187" y="117786"/>
                  </a:lnTo>
                  <a:lnTo>
                    <a:pt x="131944" y="157007"/>
                  </a:lnTo>
                  <a:lnTo>
                    <a:pt x="136304" y="201900"/>
                  </a:lnTo>
                  <a:lnTo>
                    <a:pt x="135323" y="240915"/>
                  </a:lnTo>
                  <a:lnTo>
                    <a:pt x="130465" y="274055"/>
                  </a:lnTo>
                  <a:lnTo>
                    <a:pt x="122189" y="310891"/>
                  </a:lnTo>
                  <a:lnTo>
                    <a:pt x="109105" y="346077"/>
                  </a:lnTo>
                  <a:lnTo>
                    <a:pt x="82072" y="393674"/>
                  </a:lnTo>
                  <a:lnTo>
                    <a:pt x="38621" y="434331"/>
                  </a:lnTo>
                  <a:lnTo>
                    <a:pt x="0" y="4635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SMARTInkShape-543"/>
            <p:cNvSpPr/>
            <p:nvPr>
              <p:custDataLst>
                <p:tags r:id="rId37"/>
              </p:custDataLst>
            </p:nvPr>
          </p:nvSpPr>
          <p:spPr>
            <a:xfrm>
              <a:off x="4986050" y="1125977"/>
              <a:ext cx="126921" cy="188474"/>
            </a:xfrm>
            <a:custGeom>
              <a:avLst/>
              <a:gdLst/>
              <a:ahLst/>
              <a:cxnLst/>
              <a:rect l="0" t="0" r="0" b="0"/>
              <a:pathLst>
                <a:path w="126921" h="188474">
                  <a:moveTo>
                    <a:pt x="24100" y="17023"/>
                  </a:moveTo>
                  <a:lnTo>
                    <a:pt x="24100" y="17023"/>
                  </a:lnTo>
                  <a:lnTo>
                    <a:pt x="17358" y="13652"/>
                  </a:lnTo>
                  <a:lnTo>
                    <a:pt x="12167" y="8234"/>
                  </a:lnTo>
                  <a:lnTo>
                    <a:pt x="7507" y="2533"/>
                  </a:lnTo>
                  <a:lnTo>
                    <a:pt x="3085" y="0"/>
                  </a:lnTo>
                  <a:lnTo>
                    <a:pt x="1623" y="30"/>
                  </a:lnTo>
                  <a:lnTo>
                    <a:pt x="648" y="755"/>
                  </a:lnTo>
                  <a:lnTo>
                    <a:pt x="0" y="1944"/>
                  </a:lnTo>
                  <a:lnTo>
                    <a:pt x="6803" y="5147"/>
                  </a:lnTo>
                  <a:lnTo>
                    <a:pt x="53356" y="22121"/>
                  </a:lnTo>
                  <a:lnTo>
                    <a:pt x="68852" y="29167"/>
                  </a:lnTo>
                  <a:lnTo>
                    <a:pt x="95999" y="49706"/>
                  </a:lnTo>
                  <a:lnTo>
                    <a:pt x="124742" y="88024"/>
                  </a:lnTo>
                  <a:lnTo>
                    <a:pt x="126920" y="101966"/>
                  </a:lnTo>
                  <a:lnTo>
                    <a:pt x="124125" y="118275"/>
                  </a:lnTo>
                  <a:lnTo>
                    <a:pt x="109946" y="146585"/>
                  </a:lnTo>
                  <a:lnTo>
                    <a:pt x="68550" y="18847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SMARTInkShape-544"/>
            <p:cNvSpPr/>
            <p:nvPr>
              <p:custDataLst>
                <p:tags r:id="rId38"/>
              </p:custDataLst>
            </p:nvPr>
          </p:nvSpPr>
          <p:spPr>
            <a:xfrm>
              <a:off x="4671664" y="1206537"/>
              <a:ext cx="306737" cy="12664"/>
            </a:xfrm>
            <a:custGeom>
              <a:avLst/>
              <a:gdLst/>
              <a:ahLst/>
              <a:cxnLst/>
              <a:rect l="0" t="0" r="0" b="0"/>
              <a:pathLst>
                <a:path w="306737" h="12664">
                  <a:moveTo>
                    <a:pt x="27336" y="12663"/>
                  </a:moveTo>
                  <a:lnTo>
                    <a:pt x="27336" y="12663"/>
                  </a:lnTo>
                  <a:lnTo>
                    <a:pt x="0" y="7196"/>
                  </a:lnTo>
                  <a:lnTo>
                    <a:pt x="1351" y="6196"/>
                  </a:lnTo>
                  <a:lnTo>
                    <a:pt x="18147" y="2123"/>
                  </a:lnTo>
                  <a:lnTo>
                    <a:pt x="59152" y="390"/>
                  </a:lnTo>
                  <a:lnTo>
                    <a:pt x="98381" y="89"/>
                  </a:lnTo>
                  <a:lnTo>
                    <a:pt x="144577" y="0"/>
                  </a:lnTo>
                  <a:lnTo>
                    <a:pt x="174693" y="685"/>
                  </a:lnTo>
                  <a:lnTo>
                    <a:pt x="211596" y="3341"/>
                  </a:lnTo>
                  <a:lnTo>
                    <a:pt x="306736" y="631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SMARTInkShape-545"/>
            <p:cNvSpPr/>
            <p:nvPr>
              <p:custDataLst>
                <p:tags r:id="rId39"/>
              </p:custDataLst>
            </p:nvPr>
          </p:nvSpPr>
          <p:spPr>
            <a:xfrm>
              <a:off x="4930291" y="1577077"/>
              <a:ext cx="98910" cy="99164"/>
            </a:xfrm>
            <a:custGeom>
              <a:avLst/>
              <a:gdLst/>
              <a:ahLst/>
              <a:cxnLst/>
              <a:rect l="0" t="0" r="0" b="0"/>
              <a:pathLst>
                <a:path w="98910" h="99164">
                  <a:moveTo>
                    <a:pt x="3659" y="4073"/>
                  </a:moveTo>
                  <a:lnTo>
                    <a:pt x="3659" y="4073"/>
                  </a:lnTo>
                  <a:lnTo>
                    <a:pt x="0" y="415"/>
                  </a:lnTo>
                  <a:lnTo>
                    <a:pt x="1563" y="1977"/>
                  </a:lnTo>
                  <a:lnTo>
                    <a:pt x="2967" y="1970"/>
                  </a:lnTo>
                  <a:lnTo>
                    <a:pt x="6409" y="81"/>
                  </a:lnTo>
                  <a:lnTo>
                    <a:pt x="9020" y="0"/>
                  </a:lnTo>
                  <a:lnTo>
                    <a:pt x="15684" y="1793"/>
                  </a:lnTo>
                  <a:lnTo>
                    <a:pt x="21468" y="6822"/>
                  </a:lnTo>
                  <a:lnTo>
                    <a:pt x="30931" y="21549"/>
                  </a:lnTo>
                  <a:lnTo>
                    <a:pt x="31538" y="33477"/>
                  </a:lnTo>
                  <a:lnTo>
                    <a:pt x="26030" y="56059"/>
                  </a:lnTo>
                  <a:lnTo>
                    <a:pt x="15462" y="76862"/>
                  </a:lnTo>
                  <a:lnTo>
                    <a:pt x="1555" y="95215"/>
                  </a:lnTo>
                  <a:lnTo>
                    <a:pt x="1551" y="96584"/>
                  </a:lnTo>
                  <a:lnTo>
                    <a:pt x="2253" y="97497"/>
                  </a:lnTo>
                  <a:lnTo>
                    <a:pt x="38889" y="99163"/>
                  </a:lnTo>
                  <a:lnTo>
                    <a:pt x="98909" y="8662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SMARTInkShape-546"/>
            <p:cNvSpPr/>
            <p:nvPr>
              <p:custDataLst>
                <p:tags r:id="rId40"/>
              </p:custDataLst>
            </p:nvPr>
          </p:nvSpPr>
          <p:spPr>
            <a:xfrm>
              <a:off x="4733415" y="1381812"/>
              <a:ext cx="181486" cy="243789"/>
            </a:xfrm>
            <a:custGeom>
              <a:avLst/>
              <a:gdLst/>
              <a:ahLst/>
              <a:cxnLst/>
              <a:rect l="0" t="0" r="0" b="0"/>
              <a:pathLst>
                <a:path w="181486" h="243789">
                  <a:moveTo>
                    <a:pt x="181485" y="8838"/>
                  </a:moveTo>
                  <a:lnTo>
                    <a:pt x="181485" y="8838"/>
                  </a:lnTo>
                  <a:lnTo>
                    <a:pt x="175710" y="3768"/>
                  </a:lnTo>
                  <a:lnTo>
                    <a:pt x="169276" y="0"/>
                  </a:lnTo>
                  <a:lnTo>
                    <a:pt x="164877" y="124"/>
                  </a:lnTo>
                  <a:lnTo>
                    <a:pt x="154349" y="4024"/>
                  </a:lnTo>
                  <a:lnTo>
                    <a:pt x="110243" y="42219"/>
                  </a:lnTo>
                  <a:lnTo>
                    <a:pt x="73926" y="87056"/>
                  </a:lnTo>
                  <a:lnTo>
                    <a:pt x="38439" y="131350"/>
                  </a:lnTo>
                  <a:lnTo>
                    <a:pt x="13999" y="170543"/>
                  </a:lnTo>
                  <a:lnTo>
                    <a:pt x="0" y="198724"/>
                  </a:lnTo>
                  <a:lnTo>
                    <a:pt x="3685" y="2437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SMARTInkShape-547"/>
            <p:cNvSpPr/>
            <p:nvPr>
              <p:custDataLst>
                <p:tags r:id="rId41"/>
              </p:custDataLst>
            </p:nvPr>
          </p:nvSpPr>
          <p:spPr>
            <a:xfrm>
              <a:off x="4686300" y="1361131"/>
              <a:ext cx="171451" cy="200970"/>
            </a:xfrm>
            <a:custGeom>
              <a:avLst/>
              <a:gdLst/>
              <a:ahLst/>
              <a:cxnLst/>
              <a:rect l="0" t="0" r="0" b="0"/>
              <a:pathLst>
                <a:path w="171451" h="200970">
                  <a:moveTo>
                    <a:pt x="0" y="23169"/>
                  </a:moveTo>
                  <a:lnTo>
                    <a:pt x="0" y="23169"/>
                  </a:lnTo>
                  <a:lnTo>
                    <a:pt x="4364" y="13030"/>
                  </a:lnTo>
                  <a:lnTo>
                    <a:pt x="5467" y="5492"/>
                  </a:lnTo>
                  <a:lnTo>
                    <a:pt x="7173" y="2918"/>
                  </a:lnTo>
                  <a:lnTo>
                    <a:pt x="9721" y="1202"/>
                  </a:lnTo>
                  <a:lnTo>
                    <a:pt x="12831" y="57"/>
                  </a:lnTo>
                  <a:lnTo>
                    <a:pt x="15610" y="0"/>
                  </a:lnTo>
                  <a:lnTo>
                    <a:pt x="20577" y="1818"/>
                  </a:lnTo>
                  <a:lnTo>
                    <a:pt x="60564" y="46603"/>
                  </a:lnTo>
                  <a:lnTo>
                    <a:pt x="87486" y="90173"/>
                  </a:lnTo>
                  <a:lnTo>
                    <a:pt x="119090" y="133091"/>
                  </a:lnTo>
                  <a:lnTo>
                    <a:pt x="154198" y="176020"/>
                  </a:lnTo>
                  <a:lnTo>
                    <a:pt x="171450" y="20096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9" name="SMARTInkShape-Group147"/>
          <p:cNvGrpSpPr/>
          <p:nvPr/>
        </p:nvGrpSpPr>
        <p:grpSpPr>
          <a:xfrm>
            <a:off x="3813421" y="1259065"/>
            <a:ext cx="612530" cy="493536"/>
            <a:chOff x="3813421" y="1259065"/>
            <a:chExt cx="612530" cy="493536"/>
          </a:xfrm>
        </p:grpSpPr>
        <p:sp>
          <p:nvSpPr>
            <p:cNvPr id="304" name="SMARTInkShape-548"/>
            <p:cNvSpPr/>
            <p:nvPr>
              <p:custDataLst>
                <p:tags r:id="rId30"/>
              </p:custDataLst>
            </p:nvPr>
          </p:nvSpPr>
          <p:spPr>
            <a:xfrm>
              <a:off x="4356100" y="1695450"/>
              <a:ext cx="69851" cy="57151"/>
            </a:xfrm>
            <a:custGeom>
              <a:avLst/>
              <a:gdLst/>
              <a:ahLst/>
              <a:cxnLst/>
              <a:rect l="0" t="0" r="0" b="0"/>
              <a:pathLst>
                <a:path w="69851" h="57151">
                  <a:moveTo>
                    <a:pt x="69850" y="0"/>
                  </a:moveTo>
                  <a:lnTo>
                    <a:pt x="69850" y="0"/>
                  </a:lnTo>
                  <a:lnTo>
                    <a:pt x="69850" y="3371"/>
                  </a:lnTo>
                  <a:lnTo>
                    <a:pt x="59737" y="12209"/>
                  </a:lnTo>
                  <a:lnTo>
                    <a:pt x="15544" y="47461"/>
                  </a:lnTo>
                  <a:lnTo>
                    <a:pt x="0" y="57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SMARTInkShape-549"/>
            <p:cNvSpPr/>
            <p:nvPr>
              <p:custDataLst>
                <p:tags r:id="rId31"/>
              </p:custDataLst>
            </p:nvPr>
          </p:nvSpPr>
          <p:spPr>
            <a:xfrm>
              <a:off x="4184650" y="1594235"/>
              <a:ext cx="133351" cy="99559"/>
            </a:xfrm>
            <a:custGeom>
              <a:avLst/>
              <a:gdLst/>
              <a:ahLst/>
              <a:cxnLst/>
              <a:rect l="0" t="0" r="0" b="0"/>
              <a:pathLst>
                <a:path w="133351" h="99559">
                  <a:moveTo>
                    <a:pt x="0" y="25015"/>
                  </a:moveTo>
                  <a:lnTo>
                    <a:pt x="0" y="25015"/>
                  </a:lnTo>
                  <a:lnTo>
                    <a:pt x="0" y="18273"/>
                  </a:lnTo>
                  <a:lnTo>
                    <a:pt x="1882" y="13081"/>
                  </a:lnTo>
                  <a:lnTo>
                    <a:pt x="3371" y="10709"/>
                  </a:lnTo>
                  <a:lnTo>
                    <a:pt x="15580" y="4000"/>
                  </a:lnTo>
                  <a:lnTo>
                    <a:pt x="56520" y="0"/>
                  </a:lnTo>
                  <a:lnTo>
                    <a:pt x="61669" y="1283"/>
                  </a:lnTo>
                  <a:lnTo>
                    <a:pt x="69272" y="6471"/>
                  </a:lnTo>
                  <a:lnTo>
                    <a:pt x="70875" y="10536"/>
                  </a:lnTo>
                  <a:lnTo>
                    <a:pt x="70776" y="20696"/>
                  </a:lnTo>
                  <a:lnTo>
                    <a:pt x="59894" y="44466"/>
                  </a:lnTo>
                  <a:lnTo>
                    <a:pt x="35425" y="81631"/>
                  </a:lnTo>
                  <a:lnTo>
                    <a:pt x="34201" y="86042"/>
                  </a:lnTo>
                  <a:lnTo>
                    <a:pt x="35500" y="89689"/>
                  </a:lnTo>
                  <a:lnTo>
                    <a:pt x="42589" y="95622"/>
                  </a:lnTo>
                  <a:lnTo>
                    <a:pt x="58480" y="99558"/>
                  </a:lnTo>
                  <a:lnTo>
                    <a:pt x="100269" y="95818"/>
                  </a:lnTo>
                  <a:lnTo>
                    <a:pt x="133350" y="885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SMARTInkShape-550"/>
            <p:cNvSpPr/>
            <p:nvPr>
              <p:custDataLst>
                <p:tags r:id="rId32"/>
              </p:custDataLst>
            </p:nvPr>
          </p:nvSpPr>
          <p:spPr>
            <a:xfrm>
              <a:off x="4095806" y="1324603"/>
              <a:ext cx="95195" cy="294648"/>
            </a:xfrm>
            <a:custGeom>
              <a:avLst/>
              <a:gdLst/>
              <a:ahLst/>
              <a:cxnLst/>
              <a:rect l="0" t="0" r="0" b="0"/>
              <a:pathLst>
                <a:path w="95195" h="294648">
                  <a:moveTo>
                    <a:pt x="95194" y="27947"/>
                  </a:moveTo>
                  <a:lnTo>
                    <a:pt x="95194" y="27947"/>
                  </a:lnTo>
                  <a:lnTo>
                    <a:pt x="95194" y="17834"/>
                  </a:lnTo>
                  <a:lnTo>
                    <a:pt x="93783" y="14149"/>
                  </a:lnTo>
                  <a:lnTo>
                    <a:pt x="88452" y="8174"/>
                  </a:lnTo>
                  <a:lnTo>
                    <a:pt x="77518" y="843"/>
                  </a:lnTo>
                  <a:lnTo>
                    <a:pt x="73532" y="0"/>
                  </a:lnTo>
                  <a:lnTo>
                    <a:pt x="65340" y="945"/>
                  </a:lnTo>
                  <a:lnTo>
                    <a:pt x="52795" y="5443"/>
                  </a:lnTo>
                  <a:lnTo>
                    <a:pt x="44365" y="14888"/>
                  </a:lnTo>
                  <a:lnTo>
                    <a:pt x="19565" y="57089"/>
                  </a:lnTo>
                  <a:lnTo>
                    <a:pt x="7244" y="99999"/>
                  </a:lnTo>
                  <a:lnTo>
                    <a:pt x="905" y="143425"/>
                  </a:lnTo>
                  <a:lnTo>
                    <a:pt x="134" y="183298"/>
                  </a:lnTo>
                  <a:lnTo>
                    <a:pt x="0" y="219321"/>
                  </a:lnTo>
                  <a:lnTo>
                    <a:pt x="3326" y="259307"/>
                  </a:lnTo>
                  <a:lnTo>
                    <a:pt x="18994" y="29464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SMARTInkShape-551"/>
            <p:cNvSpPr/>
            <p:nvPr>
              <p:custDataLst>
                <p:tags r:id="rId33"/>
              </p:custDataLst>
            </p:nvPr>
          </p:nvSpPr>
          <p:spPr>
            <a:xfrm>
              <a:off x="4000762" y="1309865"/>
              <a:ext cx="101339" cy="144286"/>
            </a:xfrm>
            <a:custGeom>
              <a:avLst/>
              <a:gdLst/>
              <a:ahLst/>
              <a:cxnLst/>
              <a:rect l="0" t="0" r="0" b="0"/>
              <a:pathLst>
                <a:path w="101339" h="144286">
                  <a:moveTo>
                    <a:pt x="6088" y="10935"/>
                  </a:moveTo>
                  <a:lnTo>
                    <a:pt x="6088" y="10935"/>
                  </a:lnTo>
                  <a:lnTo>
                    <a:pt x="621" y="0"/>
                  </a:lnTo>
                  <a:lnTo>
                    <a:pt x="0" y="8871"/>
                  </a:lnTo>
                  <a:lnTo>
                    <a:pt x="3187" y="31647"/>
                  </a:lnTo>
                  <a:lnTo>
                    <a:pt x="20724" y="65878"/>
                  </a:lnTo>
                  <a:lnTo>
                    <a:pt x="53400" y="111691"/>
                  </a:lnTo>
                  <a:lnTo>
                    <a:pt x="74591" y="129924"/>
                  </a:lnTo>
                  <a:lnTo>
                    <a:pt x="101338" y="1442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SMARTInkShape-552"/>
            <p:cNvSpPr/>
            <p:nvPr>
              <p:custDataLst>
                <p:tags r:id="rId34"/>
              </p:custDataLst>
            </p:nvPr>
          </p:nvSpPr>
          <p:spPr>
            <a:xfrm>
              <a:off x="3813421" y="1259065"/>
              <a:ext cx="98180" cy="372886"/>
            </a:xfrm>
            <a:custGeom>
              <a:avLst/>
              <a:gdLst/>
              <a:ahLst/>
              <a:cxnLst/>
              <a:rect l="0" t="0" r="0" b="0"/>
              <a:pathLst>
                <a:path w="98180" h="372886">
                  <a:moveTo>
                    <a:pt x="98179" y="10935"/>
                  </a:moveTo>
                  <a:lnTo>
                    <a:pt x="98179" y="10935"/>
                  </a:lnTo>
                  <a:lnTo>
                    <a:pt x="98179" y="4193"/>
                  </a:lnTo>
                  <a:lnTo>
                    <a:pt x="96767" y="2207"/>
                  </a:lnTo>
                  <a:lnTo>
                    <a:pt x="94416" y="883"/>
                  </a:lnTo>
                  <a:lnTo>
                    <a:pt x="91437" y="0"/>
                  </a:lnTo>
                  <a:lnTo>
                    <a:pt x="82483" y="4664"/>
                  </a:lnTo>
                  <a:lnTo>
                    <a:pt x="71447" y="15203"/>
                  </a:lnTo>
                  <a:lnTo>
                    <a:pt x="54039" y="43087"/>
                  </a:lnTo>
                  <a:lnTo>
                    <a:pt x="39631" y="83334"/>
                  </a:lnTo>
                  <a:lnTo>
                    <a:pt x="26424" y="117916"/>
                  </a:lnTo>
                  <a:lnTo>
                    <a:pt x="14281" y="163989"/>
                  </a:lnTo>
                  <a:lnTo>
                    <a:pt x="5381" y="210710"/>
                  </a:lnTo>
                  <a:lnTo>
                    <a:pt x="1774" y="246046"/>
                  </a:lnTo>
                  <a:lnTo>
                    <a:pt x="0" y="284738"/>
                  </a:lnTo>
                  <a:lnTo>
                    <a:pt x="3744" y="306192"/>
                  </a:lnTo>
                  <a:lnTo>
                    <a:pt x="21513" y="346933"/>
                  </a:lnTo>
                  <a:lnTo>
                    <a:pt x="47379" y="3728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2" name="SMARTInkShape-Group148"/>
          <p:cNvGrpSpPr/>
          <p:nvPr/>
        </p:nvGrpSpPr>
        <p:grpSpPr>
          <a:xfrm>
            <a:off x="3073400" y="1270883"/>
            <a:ext cx="247651" cy="551568"/>
            <a:chOff x="3073400" y="1270883"/>
            <a:chExt cx="247651" cy="551568"/>
          </a:xfrm>
        </p:grpSpPr>
        <p:sp>
          <p:nvSpPr>
            <p:cNvPr id="310" name="SMARTInkShape-553"/>
            <p:cNvSpPr/>
            <p:nvPr>
              <p:custDataLst>
                <p:tags r:id="rId28"/>
              </p:custDataLst>
            </p:nvPr>
          </p:nvSpPr>
          <p:spPr>
            <a:xfrm>
              <a:off x="3244850" y="1708150"/>
              <a:ext cx="76201" cy="114301"/>
            </a:xfrm>
            <a:custGeom>
              <a:avLst/>
              <a:gdLst/>
              <a:ahLst/>
              <a:cxnLst/>
              <a:rect l="0" t="0" r="0" b="0"/>
              <a:pathLst>
                <a:path w="76201" h="114301">
                  <a:moveTo>
                    <a:pt x="76200" y="0"/>
                  </a:moveTo>
                  <a:lnTo>
                    <a:pt x="76200" y="0"/>
                  </a:lnTo>
                  <a:lnTo>
                    <a:pt x="67411" y="30774"/>
                  </a:lnTo>
                  <a:lnTo>
                    <a:pt x="42587" y="72099"/>
                  </a:lnTo>
                  <a:lnTo>
                    <a:pt x="0" y="114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SMARTInkShape-554"/>
            <p:cNvSpPr/>
            <p:nvPr>
              <p:custDataLst>
                <p:tags r:id="rId29"/>
              </p:custDataLst>
            </p:nvPr>
          </p:nvSpPr>
          <p:spPr>
            <a:xfrm>
              <a:off x="3073400" y="1270883"/>
              <a:ext cx="79645" cy="399168"/>
            </a:xfrm>
            <a:custGeom>
              <a:avLst/>
              <a:gdLst/>
              <a:ahLst/>
              <a:cxnLst/>
              <a:rect l="0" t="0" r="0" b="0"/>
              <a:pathLst>
                <a:path w="79645" h="399168">
                  <a:moveTo>
                    <a:pt x="0" y="5467"/>
                  </a:moveTo>
                  <a:lnTo>
                    <a:pt x="0" y="5467"/>
                  </a:lnTo>
                  <a:lnTo>
                    <a:pt x="0" y="2096"/>
                  </a:lnTo>
                  <a:lnTo>
                    <a:pt x="1411" y="1103"/>
                  </a:lnTo>
                  <a:lnTo>
                    <a:pt x="6742" y="0"/>
                  </a:lnTo>
                  <a:lnTo>
                    <a:pt x="9433" y="1116"/>
                  </a:lnTo>
                  <a:lnTo>
                    <a:pt x="27757" y="23613"/>
                  </a:lnTo>
                  <a:lnTo>
                    <a:pt x="47408" y="65555"/>
                  </a:lnTo>
                  <a:lnTo>
                    <a:pt x="63692" y="112351"/>
                  </a:lnTo>
                  <a:lnTo>
                    <a:pt x="74767" y="156846"/>
                  </a:lnTo>
                  <a:lnTo>
                    <a:pt x="79091" y="191985"/>
                  </a:lnTo>
                  <a:lnTo>
                    <a:pt x="79644" y="238061"/>
                  </a:lnTo>
                  <a:lnTo>
                    <a:pt x="73458" y="277114"/>
                  </a:lnTo>
                  <a:lnTo>
                    <a:pt x="60805" y="320670"/>
                  </a:lnTo>
                  <a:lnTo>
                    <a:pt x="40939" y="363200"/>
                  </a:lnTo>
                  <a:lnTo>
                    <a:pt x="6350" y="3991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6" name="SMARTInkShape-Group149"/>
          <p:cNvGrpSpPr/>
          <p:nvPr/>
        </p:nvGrpSpPr>
        <p:grpSpPr>
          <a:xfrm>
            <a:off x="2463800" y="1377950"/>
            <a:ext cx="257372" cy="273051"/>
            <a:chOff x="2463800" y="1377950"/>
            <a:chExt cx="257372" cy="273051"/>
          </a:xfrm>
        </p:grpSpPr>
        <p:sp>
          <p:nvSpPr>
            <p:cNvPr id="313" name="SMARTInkShape-555"/>
            <p:cNvSpPr/>
            <p:nvPr>
              <p:custDataLst>
                <p:tags r:id="rId25"/>
              </p:custDataLst>
            </p:nvPr>
          </p:nvSpPr>
          <p:spPr>
            <a:xfrm>
              <a:off x="2712517" y="1562100"/>
              <a:ext cx="8655" cy="88901"/>
            </a:xfrm>
            <a:custGeom>
              <a:avLst/>
              <a:gdLst/>
              <a:ahLst/>
              <a:cxnLst/>
              <a:rect l="0" t="0" r="0" b="0"/>
              <a:pathLst>
                <a:path w="8655" h="88901">
                  <a:moveTo>
                    <a:pt x="5283" y="0"/>
                  </a:moveTo>
                  <a:lnTo>
                    <a:pt x="5283" y="0"/>
                  </a:lnTo>
                  <a:lnTo>
                    <a:pt x="8654" y="10113"/>
                  </a:lnTo>
                  <a:lnTo>
                    <a:pt x="7379" y="29886"/>
                  </a:lnTo>
                  <a:lnTo>
                    <a:pt x="0" y="64219"/>
                  </a:lnTo>
                  <a:lnTo>
                    <a:pt x="5283" y="889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" name="SMARTInkShape-556"/>
            <p:cNvSpPr/>
            <p:nvPr>
              <p:custDataLst>
                <p:tags r:id="rId26"/>
              </p:custDataLst>
            </p:nvPr>
          </p:nvSpPr>
          <p:spPr>
            <a:xfrm>
              <a:off x="2520950" y="1377950"/>
              <a:ext cx="133351" cy="203201"/>
            </a:xfrm>
            <a:custGeom>
              <a:avLst/>
              <a:gdLst/>
              <a:ahLst/>
              <a:cxnLst/>
              <a:rect l="0" t="0" r="0" b="0"/>
              <a:pathLst>
                <a:path w="133351" h="203201">
                  <a:moveTo>
                    <a:pt x="133350" y="0"/>
                  </a:moveTo>
                  <a:lnTo>
                    <a:pt x="133350" y="0"/>
                  </a:lnTo>
                  <a:lnTo>
                    <a:pt x="126608" y="0"/>
                  </a:lnTo>
                  <a:lnTo>
                    <a:pt x="112303" y="10113"/>
                  </a:lnTo>
                  <a:lnTo>
                    <a:pt x="84141" y="47702"/>
                  </a:lnTo>
                  <a:lnTo>
                    <a:pt x="57464" y="94011"/>
                  </a:lnTo>
                  <a:lnTo>
                    <a:pt x="29805" y="134912"/>
                  </a:lnTo>
                  <a:lnTo>
                    <a:pt x="6486" y="172684"/>
                  </a:lnTo>
                  <a:lnTo>
                    <a:pt x="0" y="203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" name="SMARTInkShape-557"/>
            <p:cNvSpPr/>
            <p:nvPr>
              <p:custDataLst>
                <p:tags r:id="rId27"/>
              </p:custDataLst>
            </p:nvPr>
          </p:nvSpPr>
          <p:spPr>
            <a:xfrm>
              <a:off x="2463800" y="1390911"/>
              <a:ext cx="133351" cy="171190"/>
            </a:xfrm>
            <a:custGeom>
              <a:avLst/>
              <a:gdLst/>
              <a:ahLst/>
              <a:cxnLst/>
              <a:rect l="0" t="0" r="0" b="0"/>
              <a:pathLst>
                <a:path w="133351" h="171190">
                  <a:moveTo>
                    <a:pt x="0" y="6089"/>
                  </a:moveTo>
                  <a:lnTo>
                    <a:pt x="0" y="6089"/>
                  </a:lnTo>
                  <a:lnTo>
                    <a:pt x="0" y="2718"/>
                  </a:lnTo>
                  <a:lnTo>
                    <a:pt x="706" y="1725"/>
                  </a:lnTo>
                  <a:lnTo>
                    <a:pt x="1881" y="1063"/>
                  </a:lnTo>
                  <a:lnTo>
                    <a:pt x="8838" y="0"/>
                  </a:lnTo>
                  <a:lnTo>
                    <a:pt x="44343" y="31744"/>
                  </a:lnTo>
                  <a:lnTo>
                    <a:pt x="80444" y="72982"/>
                  </a:lnTo>
                  <a:lnTo>
                    <a:pt x="105417" y="108777"/>
                  </a:lnTo>
                  <a:lnTo>
                    <a:pt x="133350" y="1711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4" name="SMARTInkShape-Group150"/>
          <p:cNvGrpSpPr/>
          <p:nvPr/>
        </p:nvGrpSpPr>
        <p:grpSpPr>
          <a:xfrm>
            <a:off x="1691149" y="1165029"/>
            <a:ext cx="1078931" cy="581222"/>
            <a:chOff x="1691149" y="1165029"/>
            <a:chExt cx="1078931" cy="581222"/>
          </a:xfrm>
        </p:grpSpPr>
        <p:sp>
          <p:nvSpPr>
            <p:cNvPr id="317" name="SMARTInkShape-558"/>
            <p:cNvSpPr/>
            <p:nvPr>
              <p:custDataLst>
                <p:tags r:id="rId18"/>
              </p:custDataLst>
            </p:nvPr>
          </p:nvSpPr>
          <p:spPr>
            <a:xfrm>
              <a:off x="2679741" y="1165029"/>
              <a:ext cx="90339" cy="136722"/>
            </a:xfrm>
            <a:custGeom>
              <a:avLst/>
              <a:gdLst/>
              <a:ahLst/>
              <a:cxnLst/>
              <a:rect l="0" t="0" r="0" b="0"/>
              <a:pathLst>
                <a:path w="90339" h="136722">
                  <a:moveTo>
                    <a:pt x="38059" y="3371"/>
                  </a:moveTo>
                  <a:lnTo>
                    <a:pt x="38059" y="3371"/>
                  </a:lnTo>
                  <a:lnTo>
                    <a:pt x="21" y="3371"/>
                  </a:lnTo>
                  <a:lnTo>
                    <a:pt x="0" y="2665"/>
                  </a:lnTo>
                  <a:lnTo>
                    <a:pt x="5622" y="0"/>
                  </a:lnTo>
                  <a:lnTo>
                    <a:pt x="24058" y="1275"/>
                  </a:lnTo>
                  <a:lnTo>
                    <a:pt x="47394" y="9492"/>
                  </a:lnTo>
                  <a:lnTo>
                    <a:pt x="68812" y="24235"/>
                  </a:lnTo>
                  <a:lnTo>
                    <a:pt x="81821" y="38637"/>
                  </a:lnTo>
                  <a:lnTo>
                    <a:pt x="90145" y="58584"/>
                  </a:lnTo>
                  <a:lnTo>
                    <a:pt x="90338" y="82368"/>
                  </a:lnTo>
                  <a:lnTo>
                    <a:pt x="82555" y="107289"/>
                  </a:lnTo>
                  <a:lnTo>
                    <a:pt x="63459" y="1367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" name="SMARTInkShape-559"/>
            <p:cNvSpPr/>
            <p:nvPr>
              <p:custDataLst>
                <p:tags r:id="rId19"/>
              </p:custDataLst>
            </p:nvPr>
          </p:nvSpPr>
          <p:spPr>
            <a:xfrm>
              <a:off x="2414145" y="1244600"/>
              <a:ext cx="297306" cy="25401"/>
            </a:xfrm>
            <a:custGeom>
              <a:avLst/>
              <a:gdLst/>
              <a:ahLst/>
              <a:cxnLst/>
              <a:rect l="0" t="0" r="0" b="0"/>
              <a:pathLst>
                <a:path w="297306" h="25401">
                  <a:moveTo>
                    <a:pt x="11555" y="25400"/>
                  </a:moveTo>
                  <a:lnTo>
                    <a:pt x="11555" y="25400"/>
                  </a:lnTo>
                  <a:lnTo>
                    <a:pt x="2717" y="25400"/>
                  </a:lnTo>
                  <a:lnTo>
                    <a:pt x="1430" y="24694"/>
                  </a:lnTo>
                  <a:lnTo>
                    <a:pt x="572" y="23519"/>
                  </a:lnTo>
                  <a:lnTo>
                    <a:pt x="0" y="22029"/>
                  </a:lnTo>
                  <a:lnTo>
                    <a:pt x="2440" y="21036"/>
                  </a:lnTo>
                  <a:lnTo>
                    <a:pt x="41050" y="15940"/>
                  </a:lnTo>
                  <a:lnTo>
                    <a:pt x="81953" y="13340"/>
                  </a:lnTo>
                  <a:lnTo>
                    <a:pt x="112693" y="12984"/>
                  </a:lnTo>
                  <a:lnTo>
                    <a:pt x="147522" y="10945"/>
                  </a:lnTo>
                  <a:lnTo>
                    <a:pt x="191541" y="5830"/>
                  </a:lnTo>
                  <a:lnTo>
                    <a:pt x="29730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" name="SMARTInkShape-560"/>
            <p:cNvSpPr/>
            <p:nvPr>
              <p:custDataLst>
                <p:tags r:id="rId20"/>
              </p:custDataLst>
            </p:nvPr>
          </p:nvSpPr>
          <p:spPr>
            <a:xfrm>
              <a:off x="2171700" y="1670050"/>
              <a:ext cx="38101" cy="76201"/>
            </a:xfrm>
            <a:custGeom>
              <a:avLst/>
              <a:gdLst/>
              <a:ahLst/>
              <a:cxnLst/>
              <a:rect l="0" t="0" r="0" b="0"/>
              <a:pathLst>
                <a:path w="38101" h="76201">
                  <a:moveTo>
                    <a:pt x="38100" y="0"/>
                  </a:moveTo>
                  <a:lnTo>
                    <a:pt x="38100" y="0"/>
                  </a:lnTo>
                  <a:lnTo>
                    <a:pt x="38100" y="20394"/>
                  </a:lnTo>
                  <a:lnTo>
                    <a:pt x="27961" y="43278"/>
                  </a:lnTo>
                  <a:lnTo>
                    <a:pt x="0" y="76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0" name="SMARTInkShape-561"/>
            <p:cNvSpPr/>
            <p:nvPr>
              <p:custDataLst>
                <p:tags r:id="rId21"/>
              </p:custDataLst>
            </p:nvPr>
          </p:nvSpPr>
          <p:spPr>
            <a:xfrm>
              <a:off x="2089150" y="1581150"/>
              <a:ext cx="6351" cy="50801"/>
            </a:xfrm>
            <a:custGeom>
              <a:avLst/>
              <a:gdLst/>
              <a:ahLst/>
              <a:cxnLst/>
              <a:rect l="0" t="0" r="0" b="0"/>
              <a:pathLst>
                <a:path w="6351" h="50801">
                  <a:moveTo>
                    <a:pt x="0" y="0"/>
                  </a:moveTo>
                  <a:lnTo>
                    <a:pt x="0" y="0"/>
                  </a:lnTo>
                  <a:lnTo>
                    <a:pt x="706" y="27961"/>
                  </a:lnTo>
                  <a:lnTo>
                    <a:pt x="6350" y="508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1" name="SMARTInkShape-562"/>
            <p:cNvSpPr/>
            <p:nvPr>
              <p:custDataLst>
                <p:tags r:id="rId22"/>
              </p:custDataLst>
            </p:nvPr>
          </p:nvSpPr>
          <p:spPr>
            <a:xfrm>
              <a:off x="1995008" y="1327150"/>
              <a:ext cx="81443" cy="266701"/>
            </a:xfrm>
            <a:custGeom>
              <a:avLst/>
              <a:gdLst/>
              <a:ahLst/>
              <a:cxnLst/>
              <a:rect l="0" t="0" r="0" b="0"/>
              <a:pathLst>
                <a:path w="81443" h="266701">
                  <a:moveTo>
                    <a:pt x="81442" y="0"/>
                  </a:moveTo>
                  <a:lnTo>
                    <a:pt x="81442" y="0"/>
                  </a:lnTo>
                  <a:lnTo>
                    <a:pt x="74961" y="706"/>
                  </a:lnTo>
                  <a:lnTo>
                    <a:pt x="61883" y="5070"/>
                  </a:lnTo>
                  <a:lnTo>
                    <a:pt x="51501" y="12242"/>
                  </a:lnTo>
                  <a:lnTo>
                    <a:pt x="13903" y="51913"/>
                  </a:lnTo>
                  <a:lnTo>
                    <a:pt x="9091" y="63995"/>
                  </a:lnTo>
                  <a:lnTo>
                    <a:pt x="4501" y="78933"/>
                  </a:lnTo>
                  <a:lnTo>
                    <a:pt x="554" y="87828"/>
                  </a:lnTo>
                  <a:lnTo>
                    <a:pt x="0" y="90302"/>
                  </a:lnTo>
                  <a:lnTo>
                    <a:pt x="5009" y="134434"/>
                  </a:lnTo>
                  <a:lnTo>
                    <a:pt x="5221" y="178287"/>
                  </a:lnTo>
                  <a:lnTo>
                    <a:pt x="5943" y="220778"/>
                  </a:lnTo>
                  <a:lnTo>
                    <a:pt x="17942" y="266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2" name="SMARTInkShape-563"/>
            <p:cNvSpPr/>
            <p:nvPr>
              <p:custDataLst>
                <p:tags r:id="rId23"/>
              </p:custDataLst>
            </p:nvPr>
          </p:nvSpPr>
          <p:spPr>
            <a:xfrm>
              <a:off x="1905000" y="1327150"/>
              <a:ext cx="82551" cy="95251"/>
            </a:xfrm>
            <a:custGeom>
              <a:avLst/>
              <a:gdLst/>
              <a:ahLst/>
              <a:cxnLst/>
              <a:rect l="0" t="0" r="0" b="0"/>
              <a:pathLst>
                <a:path w="82551" h="95251">
                  <a:moveTo>
                    <a:pt x="0" y="0"/>
                  </a:moveTo>
                  <a:lnTo>
                    <a:pt x="0" y="0"/>
                  </a:lnTo>
                  <a:lnTo>
                    <a:pt x="21654" y="41427"/>
                  </a:lnTo>
                  <a:lnTo>
                    <a:pt x="41593" y="70978"/>
                  </a:lnTo>
                  <a:lnTo>
                    <a:pt x="67143" y="88992"/>
                  </a:lnTo>
                  <a:lnTo>
                    <a:pt x="82550" y="95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3" name="SMARTInkShape-564"/>
            <p:cNvSpPr/>
            <p:nvPr>
              <p:custDataLst>
                <p:tags r:id="rId24"/>
              </p:custDataLst>
            </p:nvPr>
          </p:nvSpPr>
          <p:spPr>
            <a:xfrm>
              <a:off x="1691149" y="1272334"/>
              <a:ext cx="112252" cy="321517"/>
            </a:xfrm>
            <a:custGeom>
              <a:avLst/>
              <a:gdLst/>
              <a:ahLst/>
              <a:cxnLst/>
              <a:rect l="0" t="0" r="0" b="0"/>
              <a:pathLst>
                <a:path w="112252" h="321517">
                  <a:moveTo>
                    <a:pt x="112251" y="35766"/>
                  </a:moveTo>
                  <a:lnTo>
                    <a:pt x="112251" y="35766"/>
                  </a:lnTo>
                  <a:lnTo>
                    <a:pt x="112251" y="5912"/>
                  </a:lnTo>
                  <a:lnTo>
                    <a:pt x="111545" y="3164"/>
                  </a:lnTo>
                  <a:lnTo>
                    <a:pt x="110370" y="1331"/>
                  </a:lnTo>
                  <a:lnTo>
                    <a:pt x="108880" y="109"/>
                  </a:lnTo>
                  <a:lnTo>
                    <a:pt x="106476" y="0"/>
                  </a:lnTo>
                  <a:lnTo>
                    <a:pt x="100042" y="1761"/>
                  </a:lnTo>
                  <a:lnTo>
                    <a:pt x="88486" y="10090"/>
                  </a:lnTo>
                  <a:lnTo>
                    <a:pt x="58058" y="53584"/>
                  </a:lnTo>
                  <a:lnTo>
                    <a:pt x="38025" y="90356"/>
                  </a:lnTo>
                  <a:lnTo>
                    <a:pt x="17586" y="136999"/>
                  </a:lnTo>
                  <a:lnTo>
                    <a:pt x="4866" y="173084"/>
                  </a:lnTo>
                  <a:lnTo>
                    <a:pt x="0" y="215134"/>
                  </a:lnTo>
                  <a:lnTo>
                    <a:pt x="1929" y="256599"/>
                  </a:lnTo>
                  <a:lnTo>
                    <a:pt x="6969" y="282212"/>
                  </a:lnTo>
                  <a:lnTo>
                    <a:pt x="19673" y="302109"/>
                  </a:lnTo>
                  <a:lnTo>
                    <a:pt x="30889" y="311244"/>
                  </a:lnTo>
                  <a:lnTo>
                    <a:pt x="36843" y="314668"/>
                  </a:lnTo>
                  <a:lnTo>
                    <a:pt x="69630" y="320163"/>
                  </a:lnTo>
                  <a:lnTo>
                    <a:pt x="93201" y="32151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7" name="SMARTInkShape-Group151"/>
          <p:cNvGrpSpPr/>
          <p:nvPr/>
        </p:nvGrpSpPr>
        <p:grpSpPr>
          <a:xfrm>
            <a:off x="1797447" y="379785"/>
            <a:ext cx="342504" cy="262650"/>
            <a:chOff x="1797447" y="379785"/>
            <a:chExt cx="342504" cy="262650"/>
          </a:xfrm>
        </p:grpSpPr>
        <p:sp>
          <p:nvSpPr>
            <p:cNvPr id="325" name="SMARTInkShape-565"/>
            <p:cNvSpPr/>
            <p:nvPr>
              <p:custDataLst>
                <p:tags r:id="rId16"/>
              </p:custDataLst>
            </p:nvPr>
          </p:nvSpPr>
          <p:spPr>
            <a:xfrm>
              <a:off x="1962150" y="379785"/>
              <a:ext cx="177801" cy="235117"/>
            </a:xfrm>
            <a:custGeom>
              <a:avLst/>
              <a:gdLst/>
              <a:ahLst/>
              <a:cxnLst/>
              <a:rect l="0" t="0" r="0" b="0"/>
              <a:pathLst>
                <a:path w="177801" h="235117">
                  <a:moveTo>
                    <a:pt x="0" y="102815"/>
                  </a:moveTo>
                  <a:lnTo>
                    <a:pt x="0" y="102815"/>
                  </a:lnTo>
                  <a:lnTo>
                    <a:pt x="0" y="99444"/>
                  </a:lnTo>
                  <a:lnTo>
                    <a:pt x="1881" y="95907"/>
                  </a:lnTo>
                  <a:lnTo>
                    <a:pt x="3371" y="93977"/>
                  </a:lnTo>
                  <a:lnTo>
                    <a:pt x="4364" y="95512"/>
                  </a:lnTo>
                  <a:lnTo>
                    <a:pt x="11245" y="139440"/>
                  </a:lnTo>
                  <a:lnTo>
                    <a:pt x="21254" y="185223"/>
                  </a:lnTo>
                  <a:lnTo>
                    <a:pt x="29521" y="232746"/>
                  </a:lnTo>
                  <a:lnTo>
                    <a:pt x="30264" y="234591"/>
                  </a:lnTo>
                  <a:lnTo>
                    <a:pt x="30759" y="235116"/>
                  </a:lnTo>
                  <a:lnTo>
                    <a:pt x="31456" y="225741"/>
                  </a:lnTo>
                  <a:lnTo>
                    <a:pt x="26622" y="184743"/>
                  </a:lnTo>
                  <a:lnTo>
                    <a:pt x="21607" y="149825"/>
                  </a:lnTo>
                  <a:lnTo>
                    <a:pt x="19808" y="106788"/>
                  </a:lnTo>
                  <a:lnTo>
                    <a:pt x="19200" y="61449"/>
                  </a:lnTo>
                  <a:lnTo>
                    <a:pt x="20976" y="37642"/>
                  </a:lnTo>
                  <a:lnTo>
                    <a:pt x="27852" y="19769"/>
                  </a:lnTo>
                  <a:lnTo>
                    <a:pt x="36076" y="1509"/>
                  </a:lnTo>
                  <a:lnTo>
                    <a:pt x="38867" y="0"/>
                  </a:lnTo>
                  <a:lnTo>
                    <a:pt x="47613" y="205"/>
                  </a:lnTo>
                  <a:lnTo>
                    <a:pt x="51498" y="2658"/>
                  </a:lnTo>
                  <a:lnTo>
                    <a:pt x="57695" y="11029"/>
                  </a:lnTo>
                  <a:lnTo>
                    <a:pt x="61780" y="37754"/>
                  </a:lnTo>
                  <a:lnTo>
                    <a:pt x="59619" y="62371"/>
                  </a:lnTo>
                  <a:lnTo>
                    <a:pt x="45542" y="109971"/>
                  </a:lnTo>
                  <a:lnTo>
                    <a:pt x="39570" y="141545"/>
                  </a:lnTo>
                  <a:lnTo>
                    <a:pt x="41196" y="146979"/>
                  </a:lnTo>
                  <a:lnTo>
                    <a:pt x="48648" y="156781"/>
                  </a:lnTo>
                  <a:lnTo>
                    <a:pt x="95594" y="183900"/>
                  </a:lnTo>
                  <a:lnTo>
                    <a:pt x="137651" y="205380"/>
                  </a:lnTo>
                  <a:lnTo>
                    <a:pt x="177800" y="2234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" name="SMARTInkShape-566"/>
            <p:cNvSpPr/>
            <p:nvPr>
              <p:custDataLst>
                <p:tags r:id="rId17"/>
              </p:custDataLst>
            </p:nvPr>
          </p:nvSpPr>
          <p:spPr>
            <a:xfrm>
              <a:off x="1797447" y="415061"/>
              <a:ext cx="145654" cy="227374"/>
            </a:xfrm>
            <a:custGeom>
              <a:avLst/>
              <a:gdLst/>
              <a:ahLst/>
              <a:cxnLst/>
              <a:rect l="0" t="0" r="0" b="0"/>
              <a:pathLst>
                <a:path w="145654" h="227374">
                  <a:moveTo>
                    <a:pt x="44053" y="29439"/>
                  </a:moveTo>
                  <a:lnTo>
                    <a:pt x="44053" y="29439"/>
                  </a:lnTo>
                  <a:lnTo>
                    <a:pt x="40682" y="29439"/>
                  </a:lnTo>
                  <a:lnTo>
                    <a:pt x="23659" y="23972"/>
                  </a:lnTo>
                  <a:lnTo>
                    <a:pt x="18996" y="19718"/>
                  </a:lnTo>
                  <a:lnTo>
                    <a:pt x="7227" y="0"/>
                  </a:lnTo>
                  <a:lnTo>
                    <a:pt x="6121" y="43201"/>
                  </a:lnTo>
                  <a:lnTo>
                    <a:pt x="4121" y="81259"/>
                  </a:lnTo>
                  <a:lnTo>
                    <a:pt x="942" y="117936"/>
                  </a:lnTo>
                  <a:lnTo>
                    <a:pt x="0" y="164551"/>
                  </a:lnTo>
                  <a:lnTo>
                    <a:pt x="3052" y="210644"/>
                  </a:lnTo>
                  <a:lnTo>
                    <a:pt x="6841" y="216565"/>
                  </a:lnTo>
                  <a:lnTo>
                    <a:pt x="18577" y="225025"/>
                  </a:lnTo>
                  <a:lnTo>
                    <a:pt x="35082" y="227373"/>
                  </a:lnTo>
                  <a:lnTo>
                    <a:pt x="64208" y="222847"/>
                  </a:lnTo>
                  <a:lnTo>
                    <a:pt x="111095" y="203963"/>
                  </a:lnTo>
                  <a:lnTo>
                    <a:pt x="145653" y="18183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8" name="SMARTInkShape-Group152"/>
          <p:cNvGrpSpPr/>
          <p:nvPr/>
        </p:nvGrpSpPr>
        <p:grpSpPr>
          <a:xfrm>
            <a:off x="419100" y="407288"/>
            <a:ext cx="1193801" cy="726384"/>
            <a:chOff x="419100" y="407288"/>
            <a:chExt cx="1193801" cy="726384"/>
          </a:xfrm>
        </p:grpSpPr>
        <p:sp>
          <p:nvSpPr>
            <p:cNvPr id="328" name="SMARTInkShape-567"/>
            <p:cNvSpPr/>
            <p:nvPr>
              <p:custDataLst>
                <p:tags r:id="rId6"/>
              </p:custDataLst>
            </p:nvPr>
          </p:nvSpPr>
          <p:spPr>
            <a:xfrm>
              <a:off x="419100" y="869950"/>
              <a:ext cx="1193801" cy="263722"/>
            </a:xfrm>
            <a:custGeom>
              <a:avLst/>
              <a:gdLst/>
              <a:ahLst/>
              <a:cxnLst/>
              <a:rect l="0" t="0" r="0" b="0"/>
              <a:pathLst>
                <a:path w="1193801" h="263722">
                  <a:moveTo>
                    <a:pt x="0" y="260350"/>
                  </a:moveTo>
                  <a:lnTo>
                    <a:pt x="0" y="260350"/>
                  </a:lnTo>
                  <a:lnTo>
                    <a:pt x="0" y="263721"/>
                  </a:lnTo>
                  <a:lnTo>
                    <a:pt x="44215" y="252314"/>
                  </a:lnTo>
                  <a:lnTo>
                    <a:pt x="88752" y="242760"/>
                  </a:lnTo>
                  <a:lnTo>
                    <a:pt x="123406" y="232777"/>
                  </a:lnTo>
                  <a:lnTo>
                    <a:pt x="161857" y="221284"/>
                  </a:lnTo>
                  <a:lnTo>
                    <a:pt x="203875" y="209121"/>
                  </a:lnTo>
                  <a:lnTo>
                    <a:pt x="250772" y="196659"/>
                  </a:lnTo>
                  <a:lnTo>
                    <a:pt x="276543" y="189667"/>
                  </a:lnTo>
                  <a:lnTo>
                    <a:pt x="303601" y="182184"/>
                  </a:lnTo>
                  <a:lnTo>
                    <a:pt x="331517" y="174372"/>
                  </a:lnTo>
                  <a:lnTo>
                    <a:pt x="361417" y="167048"/>
                  </a:lnTo>
                  <a:lnTo>
                    <a:pt x="392639" y="160049"/>
                  </a:lnTo>
                  <a:lnTo>
                    <a:pt x="424743" y="153266"/>
                  </a:lnTo>
                  <a:lnTo>
                    <a:pt x="457434" y="145922"/>
                  </a:lnTo>
                  <a:lnTo>
                    <a:pt x="490517" y="138203"/>
                  </a:lnTo>
                  <a:lnTo>
                    <a:pt x="523861" y="130236"/>
                  </a:lnTo>
                  <a:lnTo>
                    <a:pt x="557380" y="122101"/>
                  </a:lnTo>
                  <a:lnTo>
                    <a:pt x="591014" y="113857"/>
                  </a:lnTo>
                  <a:lnTo>
                    <a:pt x="624726" y="105538"/>
                  </a:lnTo>
                  <a:lnTo>
                    <a:pt x="661312" y="97875"/>
                  </a:lnTo>
                  <a:lnTo>
                    <a:pt x="699813" y="90650"/>
                  </a:lnTo>
                  <a:lnTo>
                    <a:pt x="739592" y="83717"/>
                  </a:lnTo>
                  <a:lnTo>
                    <a:pt x="779517" y="76272"/>
                  </a:lnTo>
                  <a:lnTo>
                    <a:pt x="819539" y="68487"/>
                  </a:lnTo>
                  <a:lnTo>
                    <a:pt x="859626" y="60475"/>
                  </a:lnTo>
                  <a:lnTo>
                    <a:pt x="900462" y="52311"/>
                  </a:lnTo>
                  <a:lnTo>
                    <a:pt x="941797" y="44046"/>
                  </a:lnTo>
                  <a:lnTo>
                    <a:pt x="983464" y="35714"/>
                  </a:lnTo>
                  <a:lnTo>
                    <a:pt x="1025354" y="28043"/>
                  </a:lnTo>
                  <a:lnTo>
                    <a:pt x="1067392" y="20812"/>
                  </a:lnTo>
                  <a:lnTo>
                    <a:pt x="1109528" y="13875"/>
                  </a:lnTo>
                  <a:lnTo>
                    <a:pt x="11938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9" name="SMARTInkShape-568"/>
            <p:cNvSpPr/>
            <p:nvPr>
              <p:custDataLst>
                <p:tags r:id="rId7"/>
              </p:custDataLst>
            </p:nvPr>
          </p:nvSpPr>
          <p:spPr>
            <a:xfrm>
              <a:off x="1327150" y="419423"/>
              <a:ext cx="196851" cy="239953"/>
            </a:xfrm>
            <a:custGeom>
              <a:avLst/>
              <a:gdLst/>
              <a:ahLst/>
              <a:cxnLst/>
              <a:rect l="0" t="0" r="0" b="0"/>
              <a:pathLst>
                <a:path w="196851" h="239953">
                  <a:moveTo>
                    <a:pt x="0" y="44127"/>
                  </a:moveTo>
                  <a:lnTo>
                    <a:pt x="0" y="44127"/>
                  </a:lnTo>
                  <a:lnTo>
                    <a:pt x="17677" y="12145"/>
                  </a:lnTo>
                  <a:lnTo>
                    <a:pt x="27612" y="3337"/>
                  </a:lnTo>
                  <a:lnTo>
                    <a:pt x="33225" y="0"/>
                  </a:lnTo>
                  <a:lnTo>
                    <a:pt x="36966" y="598"/>
                  </a:lnTo>
                  <a:lnTo>
                    <a:pt x="39461" y="3819"/>
                  </a:lnTo>
                  <a:lnTo>
                    <a:pt x="41124" y="8788"/>
                  </a:lnTo>
                  <a:lnTo>
                    <a:pt x="38986" y="55100"/>
                  </a:lnTo>
                  <a:lnTo>
                    <a:pt x="36481" y="89241"/>
                  </a:lnTo>
                  <a:lnTo>
                    <a:pt x="35033" y="129461"/>
                  </a:lnTo>
                  <a:lnTo>
                    <a:pt x="39073" y="165602"/>
                  </a:lnTo>
                  <a:lnTo>
                    <a:pt x="43388" y="208998"/>
                  </a:lnTo>
                  <a:lnTo>
                    <a:pt x="47506" y="229307"/>
                  </a:lnTo>
                  <a:lnTo>
                    <a:pt x="51218" y="235790"/>
                  </a:lnTo>
                  <a:lnTo>
                    <a:pt x="55219" y="238672"/>
                  </a:lnTo>
                  <a:lnTo>
                    <a:pt x="59349" y="239952"/>
                  </a:lnTo>
                  <a:lnTo>
                    <a:pt x="61438" y="239588"/>
                  </a:lnTo>
                  <a:lnTo>
                    <a:pt x="67750" y="235705"/>
                  </a:lnTo>
                  <a:lnTo>
                    <a:pt x="84667" y="219770"/>
                  </a:lnTo>
                  <a:lnTo>
                    <a:pt x="93133" y="207677"/>
                  </a:lnTo>
                  <a:lnTo>
                    <a:pt x="100189" y="202183"/>
                  </a:lnTo>
                  <a:lnTo>
                    <a:pt x="129073" y="158361"/>
                  </a:lnTo>
                  <a:lnTo>
                    <a:pt x="134506" y="148755"/>
                  </a:lnTo>
                  <a:lnTo>
                    <a:pt x="135510" y="137901"/>
                  </a:lnTo>
                  <a:lnTo>
                    <a:pt x="133604" y="128137"/>
                  </a:lnTo>
                  <a:lnTo>
                    <a:pt x="132109" y="125534"/>
                  </a:lnTo>
                  <a:lnTo>
                    <a:pt x="130406" y="123798"/>
                  </a:lnTo>
                  <a:lnTo>
                    <a:pt x="127859" y="123347"/>
                  </a:lnTo>
                  <a:lnTo>
                    <a:pt x="121267" y="124726"/>
                  </a:lnTo>
                  <a:lnTo>
                    <a:pt x="113634" y="135218"/>
                  </a:lnTo>
                  <a:lnTo>
                    <a:pt x="95749" y="182138"/>
                  </a:lnTo>
                  <a:lnTo>
                    <a:pt x="92650" y="196482"/>
                  </a:lnTo>
                  <a:lnTo>
                    <a:pt x="93624" y="212264"/>
                  </a:lnTo>
                  <a:lnTo>
                    <a:pt x="98290" y="223042"/>
                  </a:lnTo>
                  <a:lnTo>
                    <a:pt x="101510" y="226903"/>
                  </a:lnTo>
                  <a:lnTo>
                    <a:pt x="116377" y="229313"/>
                  </a:lnTo>
                  <a:lnTo>
                    <a:pt x="196850" y="20922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0" name="SMARTInkShape-569"/>
            <p:cNvSpPr/>
            <p:nvPr>
              <p:custDataLst>
                <p:tags r:id="rId8"/>
              </p:custDataLst>
            </p:nvPr>
          </p:nvSpPr>
          <p:spPr>
            <a:xfrm>
              <a:off x="1250950" y="538188"/>
              <a:ext cx="61210" cy="278286"/>
            </a:xfrm>
            <a:custGeom>
              <a:avLst/>
              <a:gdLst/>
              <a:ahLst/>
              <a:cxnLst/>
              <a:rect l="0" t="0" r="0" b="0"/>
              <a:pathLst>
                <a:path w="61210" h="278286">
                  <a:moveTo>
                    <a:pt x="19050" y="65062"/>
                  </a:moveTo>
                  <a:lnTo>
                    <a:pt x="19050" y="65062"/>
                  </a:lnTo>
                  <a:lnTo>
                    <a:pt x="5266" y="101919"/>
                  </a:lnTo>
                  <a:lnTo>
                    <a:pt x="6068" y="141490"/>
                  </a:lnTo>
                  <a:lnTo>
                    <a:pt x="6294" y="184189"/>
                  </a:lnTo>
                  <a:lnTo>
                    <a:pt x="9714" y="224143"/>
                  </a:lnTo>
                  <a:lnTo>
                    <a:pt x="12307" y="267408"/>
                  </a:lnTo>
                  <a:lnTo>
                    <a:pt x="12623" y="278285"/>
                  </a:lnTo>
                  <a:lnTo>
                    <a:pt x="9322" y="238632"/>
                  </a:lnTo>
                  <a:lnTo>
                    <a:pt x="7231" y="196767"/>
                  </a:lnTo>
                  <a:lnTo>
                    <a:pt x="6611" y="158727"/>
                  </a:lnTo>
                  <a:lnTo>
                    <a:pt x="6427" y="111629"/>
                  </a:lnTo>
                  <a:lnTo>
                    <a:pt x="9744" y="74313"/>
                  </a:lnTo>
                  <a:lnTo>
                    <a:pt x="17185" y="28397"/>
                  </a:lnTo>
                  <a:lnTo>
                    <a:pt x="21279" y="11372"/>
                  </a:lnTo>
                  <a:lnTo>
                    <a:pt x="24769" y="5985"/>
                  </a:lnTo>
                  <a:lnTo>
                    <a:pt x="29213" y="2394"/>
                  </a:lnTo>
                  <a:lnTo>
                    <a:pt x="34292" y="0"/>
                  </a:lnTo>
                  <a:lnTo>
                    <a:pt x="38384" y="521"/>
                  </a:lnTo>
                  <a:lnTo>
                    <a:pt x="41817" y="2984"/>
                  </a:lnTo>
                  <a:lnTo>
                    <a:pt x="51901" y="20328"/>
                  </a:lnTo>
                  <a:lnTo>
                    <a:pt x="58345" y="38125"/>
                  </a:lnTo>
                  <a:lnTo>
                    <a:pt x="61209" y="57793"/>
                  </a:lnTo>
                  <a:lnTo>
                    <a:pt x="53614" y="97049"/>
                  </a:lnTo>
                  <a:lnTo>
                    <a:pt x="48993" y="110088"/>
                  </a:lnTo>
                  <a:lnTo>
                    <a:pt x="32312" y="128733"/>
                  </a:lnTo>
                  <a:lnTo>
                    <a:pt x="26480" y="132203"/>
                  </a:lnTo>
                  <a:lnTo>
                    <a:pt x="16237" y="134179"/>
                  </a:lnTo>
                  <a:lnTo>
                    <a:pt x="12236" y="129484"/>
                  </a:lnTo>
                  <a:lnTo>
                    <a:pt x="0" y="9046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1" name="SMARTInkShape-570"/>
            <p:cNvSpPr/>
            <p:nvPr>
              <p:custDataLst>
                <p:tags r:id="rId9"/>
              </p:custDataLst>
            </p:nvPr>
          </p:nvSpPr>
          <p:spPr>
            <a:xfrm>
              <a:off x="1172320" y="510591"/>
              <a:ext cx="21481" cy="60910"/>
            </a:xfrm>
            <a:custGeom>
              <a:avLst/>
              <a:gdLst/>
              <a:ahLst/>
              <a:cxnLst/>
              <a:rect l="0" t="0" r="0" b="0"/>
              <a:pathLst>
                <a:path w="21481" h="60910">
                  <a:moveTo>
                    <a:pt x="21480" y="60909"/>
                  </a:moveTo>
                  <a:lnTo>
                    <a:pt x="21480" y="60909"/>
                  </a:lnTo>
                  <a:lnTo>
                    <a:pt x="18109" y="54167"/>
                  </a:lnTo>
                  <a:lnTo>
                    <a:pt x="11759" y="28271"/>
                  </a:lnTo>
                  <a:lnTo>
                    <a:pt x="0" y="3773"/>
                  </a:lnTo>
                  <a:lnTo>
                    <a:pt x="105" y="1651"/>
                  </a:lnTo>
                  <a:lnTo>
                    <a:pt x="880" y="237"/>
                  </a:lnTo>
                  <a:lnTo>
                    <a:pt x="2808" y="0"/>
                  </a:lnTo>
                  <a:lnTo>
                    <a:pt x="15130" y="375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2" name="SMARTInkShape-571"/>
            <p:cNvSpPr/>
            <p:nvPr>
              <p:custDataLst>
                <p:tags r:id="rId10"/>
              </p:custDataLst>
            </p:nvPr>
          </p:nvSpPr>
          <p:spPr>
            <a:xfrm>
              <a:off x="1187789" y="590550"/>
              <a:ext cx="12362" cy="95251"/>
            </a:xfrm>
            <a:custGeom>
              <a:avLst/>
              <a:gdLst/>
              <a:ahLst/>
              <a:cxnLst/>
              <a:rect l="0" t="0" r="0" b="0"/>
              <a:pathLst>
                <a:path w="12362" h="95251">
                  <a:moveTo>
                    <a:pt x="12361" y="0"/>
                  </a:moveTo>
                  <a:lnTo>
                    <a:pt x="12361" y="0"/>
                  </a:lnTo>
                  <a:lnTo>
                    <a:pt x="3523" y="21048"/>
                  </a:lnTo>
                  <a:lnTo>
                    <a:pt x="0" y="59422"/>
                  </a:lnTo>
                  <a:lnTo>
                    <a:pt x="3132" y="76873"/>
                  </a:lnTo>
                  <a:lnTo>
                    <a:pt x="12361" y="95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3" name="SMARTInkShape-572"/>
            <p:cNvSpPr/>
            <p:nvPr>
              <p:custDataLst>
                <p:tags r:id="rId11"/>
              </p:custDataLst>
            </p:nvPr>
          </p:nvSpPr>
          <p:spPr>
            <a:xfrm>
              <a:off x="1022908" y="546100"/>
              <a:ext cx="139143" cy="44189"/>
            </a:xfrm>
            <a:custGeom>
              <a:avLst/>
              <a:gdLst/>
              <a:ahLst/>
              <a:cxnLst/>
              <a:rect l="0" t="0" r="0" b="0"/>
              <a:pathLst>
                <a:path w="139143" h="44189">
                  <a:moveTo>
                    <a:pt x="31192" y="38100"/>
                  </a:moveTo>
                  <a:lnTo>
                    <a:pt x="31192" y="38100"/>
                  </a:lnTo>
                  <a:lnTo>
                    <a:pt x="21053" y="42464"/>
                  </a:lnTo>
                  <a:lnTo>
                    <a:pt x="1338" y="44188"/>
                  </a:lnTo>
                  <a:lnTo>
                    <a:pt x="0" y="43570"/>
                  </a:lnTo>
                  <a:lnTo>
                    <a:pt x="520" y="42452"/>
                  </a:lnTo>
                  <a:lnTo>
                    <a:pt x="5566" y="39329"/>
                  </a:lnTo>
                  <a:lnTo>
                    <a:pt x="42111" y="26145"/>
                  </a:lnTo>
                  <a:lnTo>
                    <a:pt x="87128" y="11018"/>
                  </a:lnTo>
                  <a:lnTo>
                    <a:pt x="13914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4" name="SMARTInkShape-573"/>
            <p:cNvSpPr/>
            <p:nvPr>
              <p:custDataLst>
                <p:tags r:id="rId12"/>
              </p:custDataLst>
            </p:nvPr>
          </p:nvSpPr>
          <p:spPr>
            <a:xfrm>
              <a:off x="1035050" y="428033"/>
              <a:ext cx="88901" cy="245766"/>
            </a:xfrm>
            <a:custGeom>
              <a:avLst/>
              <a:gdLst/>
              <a:ahLst/>
              <a:cxnLst/>
              <a:rect l="0" t="0" r="0" b="0"/>
              <a:pathLst>
                <a:path w="88901" h="245766">
                  <a:moveTo>
                    <a:pt x="0" y="92667"/>
                  </a:moveTo>
                  <a:lnTo>
                    <a:pt x="0" y="92667"/>
                  </a:lnTo>
                  <a:lnTo>
                    <a:pt x="5467" y="51846"/>
                  </a:lnTo>
                  <a:lnTo>
                    <a:pt x="6316" y="4466"/>
                  </a:lnTo>
                  <a:lnTo>
                    <a:pt x="6327" y="0"/>
                  </a:lnTo>
                  <a:lnTo>
                    <a:pt x="7746" y="550"/>
                  </a:lnTo>
                  <a:lnTo>
                    <a:pt x="13085" y="10569"/>
                  </a:lnTo>
                  <a:lnTo>
                    <a:pt x="17283" y="32672"/>
                  </a:lnTo>
                  <a:lnTo>
                    <a:pt x="18526" y="77321"/>
                  </a:lnTo>
                  <a:lnTo>
                    <a:pt x="18895" y="118380"/>
                  </a:lnTo>
                  <a:lnTo>
                    <a:pt x="22375" y="163002"/>
                  </a:lnTo>
                  <a:lnTo>
                    <a:pt x="31246" y="201858"/>
                  </a:lnTo>
                  <a:lnTo>
                    <a:pt x="46182" y="232343"/>
                  </a:lnTo>
                  <a:lnTo>
                    <a:pt x="56038" y="242940"/>
                  </a:lnTo>
                  <a:lnTo>
                    <a:pt x="60642" y="245765"/>
                  </a:lnTo>
                  <a:lnTo>
                    <a:pt x="65828" y="245533"/>
                  </a:lnTo>
                  <a:lnTo>
                    <a:pt x="88900" y="2323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5" name="SMARTInkShape-574"/>
            <p:cNvSpPr/>
            <p:nvPr>
              <p:custDataLst>
                <p:tags r:id="rId13"/>
              </p:custDataLst>
            </p:nvPr>
          </p:nvSpPr>
          <p:spPr>
            <a:xfrm>
              <a:off x="977900" y="427243"/>
              <a:ext cx="38101" cy="239508"/>
            </a:xfrm>
            <a:custGeom>
              <a:avLst/>
              <a:gdLst/>
              <a:ahLst/>
              <a:cxnLst/>
              <a:rect l="0" t="0" r="0" b="0"/>
              <a:pathLst>
                <a:path w="38101" h="239508">
                  <a:moveTo>
                    <a:pt x="0" y="49007"/>
                  </a:moveTo>
                  <a:lnTo>
                    <a:pt x="0" y="49007"/>
                  </a:lnTo>
                  <a:lnTo>
                    <a:pt x="0" y="2242"/>
                  </a:lnTo>
                  <a:lnTo>
                    <a:pt x="0" y="0"/>
                  </a:lnTo>
                  <a:lnTo>
                    <a:pt x="1881" y="43651"/>
                  </a:lnTo>
                  <a:lnTo>
                    <a:pt x="6908" y="91164"/>
                  </a:lnTo>
                  <a:lnTo>
                    <a:pt x="10984" y="134170"/>
                  </a:lnTo>
                  <a:lnTo>
                    <a:pt x="15732" y="181148"/>
                  </a:lnTo>
                  <a:lnTo>
                    <a:pt x="22130" y="226469"/>
                  </a:lnTo>
                  <a:lnTo>
                    <a:pt x="24631" y="230815"/>
                  </a:lnTo>
                  <a:lnTo>
                    <a:pt x="38100" y="23950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6" name="SMARTInkShape-575"/>
            <p:cNvSpPr/>
            <p:nvPr>
              <p:custDataLst>
                <p:tags r:id="rId14"/>
              </p:custDataLst>
            </p:nvPr>
          </p:nvSpPr>
          <p:spPr>
            <a:xfrm>
              <a:off x="801060" y="581130"/>
              <a:ext cx="151441" cy="104819"/>
            </a:xfrm>
            <a:custGeom>
              <a:avLst/>
              <a:gdLst/>
              <a:ahLst/>
              <a:cxnLst/>
              <a:rect l="0" t="0" r="0" b="0"/>
              <a:pathLst>
                <a:path w="151441" h="104819">
                  <a:moveTo>
                    <a:pt x="11740" y="9420"/>
                  </a:moveTo>
                  <a:lnTo>
                    <a:pt x="11740" y="9420"/>
                  </a:lnTo>
                  <a:lnTo>
                    <a:pt x="8369" y="6049"/>
                  </a:lnTo>
                  <a:lnTo>
                    <a:pt x="6714" y="2512"/>
                  </a:lnTo>
                  <a:lnTo>
                    <a:pt x="6273" y="582"/>
                  </a:lnTo>
                  <a:lnTo>
                    <a:pt x="5273" y="0"/>
                  </a:lnTo>
                  <a:lnTo>
                    <a:pt x="3901" y="318"/>
                  </a:lnTo>
                  <a:lnTo>
                    <a:pt x="2280" y="1235"/>
                  </a:lnTo>
                  <a:lnTo>
                    <a:pt x="1200" y="2552"/>
                  </a:lnTo>
                  <a:lnTo>
                    <a:pt x="0" y="5897"/>
                  </a:lnTo>
                  <a:lnTo>
                    <a:pt x="2495" y="53302"/>
                  </a:lnTo>
                  <a:lnTo>
                    <a:pt x="6229" y="79184"/>
                  </a:lnTo>
                  <a:lnTo>
                    <a:pt x="11878" y="88874"/>
                  </a:lnTo>
                  <a:lnTo>
                    <a:pt x="16065" y="92023"/>
                  </a:lnTo>
                  <a:lnTo>
                    <a:pt x="26362" y="95521"/>
                  </a:lnTo>
                  <a:lnTo>
                    <a:pt x="31366" y="95043"/>
                  </a:lnTo>
                  <a:lnTo>
                    <a:pt x="40689" y="90749"/>
                  </a:lnTo>
                  <a:lnTo>
                    <a:pt x="53870" y="77027"/>
                  </a:lnTo>
                  <a:lnTo>
                    <a:pt x="70617" y="35506"/>
                  </a:lnTo>
                  <a:lnTo>
                    <a:pt x="73870" y="22715"/>
                  </a:lnTo>
                  <a:lnTo>
                    <a:pt x="73621" y="21811"/>
                  </a:lnTo>
                  <a:lnTo>
                    <a:pt x="72750" y="22620"/>
                  </a:lnTo>
                  <a:lnTo>
                    <a:pt x="71463" y="24570"/>
                  </a:lnTo>
                  <a:lnTo>
                    <a:pt x="71915" y="32381"/>
                  </a:lnTo>
                  <a:lnTo>
                    <a:pt x="79872" y="73121"/>
                  </a:lnTo>
                  <a:lnTo>
                    <a:pt x="83884" y="86180"/>
                  </a:lnTo>
                  <a:lnTo>
                    <a:pt x="91782" y="96687"/>
                  </a:lnTo>
                  <a:lnTo>
                    <a:pt x="96851" y="101465"/>
                  </a:lnTo>
                  <a:lnTo>
                    <a:pt x="102347" y="103944"/>
                  </a:lnTo>
                  <a:lnTo>
                    <a:pt x="114099" y="104818"/>
                  </a:lnTo>
                  <a:lnTo>
                    <a:pt x="151440" y="856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7" name="SMARTInkShape-576"/>
            <p:cNvSpPr/>
            <p:nvPr>
              <p:custDataLst>
                <p:tags r:id="rId15"/>
              </p:custDataLst>
            </p:nvPr>
          </p:nvSpPr>
          <p:spPr>
            <a:xfrm>
              <a:off x="460654" y="407288"/>
              <a:ext cx="269597" cy="304884"/>
            </a:xfrm>
            <a:custGeom>
              <a:avLst/>
              <a:gdLst/>
              <a:ahLst/>
              <a:cxnLst/>
              <a:rect l="0" t="0" r="0" b="0"/>
              <a:pathLst>
                <a:path w="269597" h="304884">
                  <a:moveTo>
                    <a:pt x="15596" y="94362"/>
                  </a:moveTo>
                  <a:lnTo>
                    <a:pt x="15596" y="94362"/>
                  </a:lnTo>
                  <a:lnTo>
                    <a:pt x="15596" y="90991"/>
                  </a:lnTo>
                  <a:lnTo>
                    <a:pt x="12225" y="82153"/>
                  </a:lnTo>
                  <a:lnTo>
                    <a:pt x="6758" y="73968"/>
                  </a:lnTo>
                  <a:lnTo>
                    <a:pt x="4765" y="73005"/>
                  </a:lnTo>
                  <a:lnTo>
                    <a:pt x="2731" y="73068"/>
                  </a:lnTo>
                  <a:lnTo>
                    <a:pt x="669" y="73816"/>
                  </a:lnTo>
                  <a:lnTo>
                    <a:pt x="0" y="75726"/>
                  </a:lnTo>
                  <a:lnTo>
                    <a:pt x="8324" y="122940"/>
                  </a:lnTo>
                  <a:lnTo>
                    <a:pt x="17988" y="167819"/>
                  </a:lnTo>
                  <a:lnTo>
                    <a:pt x="24928" y="210593"/>
                  </a:lnTo>
                  <a:lnTo>
                    <a:pt x="29512" y="253284"/>
                  </a:lnTo>
                  <a:lnTo>
                    <a:pt x="33970" y="298160"/>
                  </a:lnTo>
                  <a:lnTo>
                    <a:pt x="34346" y="304883"/>
                  </a:lnTo>
                  <a:lnTo>
                    <a:pt x="35151" y="303854"/>
                  </a:lnTo>
                  <a:lnTo>
                    <a:pt x="37928" y="295184"/>
                  </a:lnTo>
                  <a:lnTo>
                    <a:pt x="36026" y="256484"/>
                  </a:lnTo>
                  <a:lnTo>
                    <a:pt x="34919" y="213718"/>
                  </a:lnTo>
                  <a:lnTo>
                    <a:pt x="31024" y="166733"/>
                  </a:lnTo>
                  <a:lnTo>
                    <a:pt x="34030" y="120042"/>
                  </a:lnTo>
                  <a:lnTo>
                    <a:pt x="30160" y="78503"/>
                  </a:lnTo>
                  <a:lnTo>
                    <a:pt x="28664" y="32877"/>
                  </a:lnTo>
                  <a:lnTo>
                    <a:pt x="30286" y="14291"/>
                  </a:lnTo>
                  <a:lnTo>
                    <a:pt x="33785" y="2110"/>
                  </a:lnTo>
                  <a:lnTo>
                    <a:pt x="34777" y="1111"/>
                  </a:lnTo>
                  <a:lnTo>
                    <a:pt x="37762" y="0"/>
                  </a:lnTo>
                  <a:lnTo>
                    <a:pt x="50151" y="9488"/>
                  </a:lnTo>
                  <a:lnTo>
                    <a:pt x="83228" y="35861"/>
                  </a:lnTo>
                  <a:lnTo>
                    <a:pt x="92434" y="40544"/>
                  </a:lnTo>
                  <a:lnTo>
                    <a:pt x="112070" y="43867"/>
                  </a:lnTo>
                  <a:lnTo>
                    <a:pt x="131146" y="42286"/>
                  </a:lnTo>
                  <a:lnTo>
                    <a:pt x="160638" y="29774"/>
                  </a:lnTo>
                  <a:lnTo>
                    <a:pt x="206037" y="10003"/>
                  </a:lnTo>
                  <a:lnTo>
                    <a:pt x="212407" y="12017"/>
                  </a:lnTo>
                  <a:lnTo>
                    <a:pt x="225128" y="23662"/>
                  </a:lnTo>
                  <a:lnTo>
                    <a:pt x="232194" y="46242"/>
                  </a:lnTo>
                  <a:lnTo>
                    <a:pt x="240100" y="93245"/>
                  </a:lnTo>
                  <a:lnTo>
                    <a:pt x="242982" y="131034"/>
                  </a:lnTo>
                  <a:lnTo>
                    <a:pt x="249732" y="173546"/>
                  </a:lnTo>
                  <a:lnTo>
                    <a:pt x="269596" y="22771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1819087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6" name="SMARTInkShape-Group153"/>
          <p:cNvGrpSpPr/>
          <p:nvPr/>
        </p:nvGrpSpPr>
        <p:grpSpPr>
          <a:xfrm>
            <a:off x="6915421" y="4543964"/>
            <a:ext cx="393430" cy="368681"/>
            <a:chOff x="6915421" y="4543964"/>
            <a:chExt cx="393430" cy="368681"/>
          </a:xfrm>
        </p:grpSpPr>
        <p:sp>
          <p:nvSpPr>
            <p:cNvPr id="114" name="SMARTInkShape-577"/>
            <p:cNvSpPr/>
            <p:nvPr>
              <p:custDataLst>
                <p:tags r:id="rId137"/>
              </p:custDataLst>
            </p:nvPr>
          </p:nvSpPr>
          <p:spPr>
            <a:xfrm>
              <a:off x="6915421" y="4694598"/>
              <a:ext cx="228330" cy="218047"/>
            </a:xfrm>
            <a:custGeom>
              <a:avLst/>
              <a:gdLst/>
              <a:ahLst/>
              <a:cxnLst/>
              <a:rect l="0" t="0" r="0" b="0"/>
              <a:pathLst>
                <a:path w="228330" h="218047">
                  <a:moveTo>
                    <a:pt x="228329" y="23452"/>
                  </a:moveTo>
                  <a:lnTo>
                    <a:pt x="228329" y="23452"/>
                  </a:lnTo>
                  <a:lnTo>
                    <a:pt x="224958" y="16710"/>
                  </a:lnTo>
                  <a:lnTo>
                    <a:pt x="219540" y="11518"/>
                  </a:lnTo>
                  <a:lnTo>
                    <a:pt x="211017" y="6859"/>
                  </a:lnTo>
                  <a:lnTo>
                    <a:pt x="184432" y="0"/>
                  </a:lnTo>
                  <a:lnTo>
                    <a:pt x="148475" y="1808"/>
                  </a:lnTo>
                  <a:lnTo>
                    <a:pt x="110041" y="10369"/>
                  </a:lnTo>
                  <a:lnTo>
                    <a:pt x="74853" y="29100"/>
                  </a:lnTo>
                  <a:lnTo>
                    <a:pt x="68862" y="33567"/>
                  </a:lnTo>
                  <a:lnTo>
                    <a:pt x="66278" y="38662"/>
                  </a:lnTo>
                  <a:lnTo>
                    <a:pt x="65968" y="44175"/>
                  </a:lnTo>
                  <a:lnTo>
                    <a:pt x="69385" y="55240"/>
                  </a:lnTo>
                  <a:lnTo>
                    <a:pt x="75608" y="64861"/>
                  </a:lnTo>
                  <a:lnTo>
                    <a:pt x="121239" y="93200"/>
                  </a:lnTo>
                  <a:lnTo>
                    <a:pt x="124480" y="97468"/>
                  </a:lnTo>
                  <a:lnTo>
                    <a:pt x="125935" y="102429"/>
                  </a:lnTo>
                  <a:lnTo>
                    <a:pt x="126200" y="107853"/>
                  </a:lnTo>
                  <a:lnTo>
                    <a:pt x="124259" y="112175"/>
                  </a:lnTo>
                  <a:lnTo>
                    <a:pt x="116458" y="118859"/>
                  </a:lnTo>
                  <a:lnTo>
                    <a:pt x="78291" y="138331"/>
                  </a:lnTo>
                  <a:lnTo>
                    <a:pt x="31449" y="156498"/>
                  </a:lnTo>
                  <a:lnTo>
                    <a:pt x="4347" y="173675"/>
                  </a:lnTo>
                  <a:lnTo>
                    <a:pt x="1397" y="178634"/>
                  </a:lnTo>
                  <a:lnTo>
                    <a:pt x="0" y="189788"/>
                  </a:lnTo>
                  <a:lnTo>
                    <a:pt x="2027" y="194315"/>
                  </a:lnTo>
                  <a:lnTo>
                    <a:pt x="9922" y="201226"/>
                  </a:lnTo>
                  <a:lnTo>
                    <a:pt x="51810" y="215070"/>
                  </a:lnTo>
                  <a:lnTo>
                    <a:pt x="89714" y="218046"/>
                  </a:lnTo>
                  <a:lnTo>
                    <a:pt x="129088" y="214772"/>
                  </a:lnTo>
                  <a:lnTo>
                    <a:pt x="156826" y="207924"/>
                  </a:lnTo>
                  <a:lnTo>
                    <a:pt x="196579" y="18855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SMARTInkShape-578"/>
            <p:cNvSpPr/>
            <p:nvPr>
              <p:custDataLst>
                <p:tags r:id="rId138"/>
              </p:custDataLst>
            </p:nvPr>
          </p:nvSpPr>
          <p:spPr>
            <a:xfrm>
              <a:off x="7213598" y="4543964"/>
              <a:ext cx="95253" cy="123287"/>
            </a:xfrm>
            <a:custGeom>
              <a:avLst/>
              <a:gdLst/>
              <a:ahLst/>
              <a:cxnLst/>
              <a:rect l="0" t="0" r="0" b="0"/>
              <a:pathLst>
                <a:path w="95253" h="123287">
                  <a:moveTo>
                    <a:pt x="2" y="15336"/>
                  </a:moveTo>
                  <a:lnTo>
                    <a:pt x="2" y="15336"/>
                  </a:lnTo>
                  <a:lnTo>
                    <a:pt x="0" y="11965"/>
                  </a:lnTo>
                  <a:lnTo>
                    <a:pt x="1883" y="8428"/>
                  </a:lnTo>
                  <a:lnTo>
                    <a:pt x="3372" y="6497"/>
                  </a:lnTo>
                  <a:lnTo>
                    <a:pt x="15582" y="409"/>
                  </a:lnTo>
                  <a:lnTo>
                    <a:pt x="24800" y="0"/>
                  </a:lnTo>
                  <a:lnTo>
                    <a:pt x="29234" y="878"/>
                  </a:lnTo>
                  <a:lnTo>
                    <a:pt x="42216" y="8857"/>
                  </a:lnTo>
                  <a:lnTo>
                    <a:pt x="48869" y="19983"/>
                  </a:lnTo>
                  <a:lnTo>
                    <a:pt x="51629" y="26900"/>
                  </a:lnTo>
                  <a:lnTo>
                    <a:pt x="52059" y="33629"/>
                  </a:lnTo>
                  <a:lnTo>
                    <a:pt x="48773" y="46749"/>
                  </a:lnTo>
                  <a:lnTo>
                    <a:pt x="21687" y="90624"/>
                  </a:lnTo>
                  <a:lnTo>
                    <a:pt x="15364" y="103574"/>
                  </a:lnTo>
                  <a:lnTo>
                    <a:pt x="15181" y="106616"/>
                  </a:lnTo>
                  <a:lnTo>
                    <a:pt x="16861" y="111879"/>
                  </a:lnTo>
                  <a:lnTo>
                    <a:pt x="21774" y="118808"/>
                  </a:lnTo>
                  <a:lnTo>
                    <a:pt x="41182" y="121959"/>
                  </a:lnTo>
                  <a:lnTo>
                    <a:pt x="95252" y="12328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9" name="SMARTInkShape-Group154"/>
          <p:cNvGrpSpPr/>
          <p:nvPr/>
        </p:nvGrpSpPr>
        <p:grpSpPr>
          <a:xfrm>
            <a:off x="6535293" y="4774494"/>
            <a:ext cx="138558" cy="95957"/>
            <a:chOff x="6535293" y="4774494"/>
            <a:chExt cx="138558" cy="95957"/>
          </a:xfrm>
        </p:grpSpPr>
        <p:sp>
          <p:nvSpPr>
            <p:cNvPr id="117" name="SMARTInkShape-579"/>
            <p:cNvSpPr/>
            <p:nvPr>
              <p:custDataLst>
                <p:tags r:id="rId135"/>
              </p:custDataLst>
            </p:nvPr>
          </p:nvSpPr>
          <p:spPr>
            <a:xfrm>
              <a:off x="6559550" y="4857750"/>
              <a:ext cx="114301" cy="12701"/>
            </a:xfrm>
            <a:custGeom>
              <a:avLst/>
              <a:gdLst/>
              <a:ahLst/>
              <a:cxnLst/>
              <a:rect l="0" t="0" r="0" b="0"/>
              <a:pathLst>
                <a:path w="114301" h="12701">
                  <a:moveTo>
                    <a:pt x="0" y="0"/>
                  </a:moveTo>
                  <a:lnTo>
                    <a:pt x="0" y="0"/>
                  </a:lnTo>
                  <a:lnTo>
                    <a:pt x="0" y="6742"/>
                  </a:lnTo>
                  <a:lnTo>
                    <a:pt x="705" y="8728"/>
                  </a:lnTo>
                  <a:lnTo>
                    <a:pt x="1881" y="10052"/>
                  </a:lnTo>
                  <a:lnTo>
                    <a:pt x="3370" y="10935"/>
                  </a:lnTo>
                  <a:lnTo>
                    <a:pt x="42376" y="12467"/>
                  </a:lnTo>
                  <a:lnTo>
                    <a:pt x="86954" y="12669"/>
                  </a:lnTo>
                  <a:lnTo>
                    <a:pt x="114300" y="12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SMARTInkShape-580"/>
            <p:cNvSpPr/>
            <p:nvPr>
              <p:custDataLst>
                <p:tags r:id="rId136"/>
              </p:custDataLst>
            </p:nvPr>
          </p:nvSpPr>
          <p:spPr>
            <a:xfrm>
              <a:off x="6535293" y="4774494"/>
              <a:ext cx="132208" cy="707"/>
            </a:xfrm>
            <a:custGeom>
              <a:avLst/>
              <a:gdLst/>
              <a:ahLst/>
              <a:cxnLst/>
              <a:rect l="0" t="0" r="0" b="0"/>
              <a:pathLst>
                <a:path w="132208" h="707">
                  <a:moveTo>
                    <a:pt x="11557" y="706"/>
                  </a:moveTo>
                  <a:lnTo>
                    <a:pt x="11557" y="706"/>
                  </a:lnTo>
                  <a:lnTo>
                    <a:pt x="0" y="706"/>
                  </a:lnTo>
                  <a:lnTo>
                    <a:pt x="45919" y="0"/>
                  </a:lnTo>
                  <a:lnTo>
                    <a:pt x="132207" y="7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4" name="SMARTInkShape-Group155"/>
          <p:cNvGrpSpPr/>
          <p:nvPr/>
        </p:nvGrpSpPr>
        <p:grpSpPr>
          <a:xfrm>
            <a:off x="5287697" y="4387850"/>
            <a:ext cx="808304" cy="456778"/>
            <a:chOff x="5287697" y="4387850"/>
            <a:chExt cx="808304" cy="456778"/>
          </a:xfrm>
        </p:grpSpPr>
        <p:sp>
          <p:nvSpPr>
            <p:cNvPr id="120" name="SMARTInkShape-581"/>
            <p:cNvSpPr/>
            <p:nvPr>
              <p:custDataLst>
                <p:tags r:id="rId131"/>
              </p:custDataLst>
            </p:nvPr>
          </p:nvSpPr>
          <p:spPr>
            <a:xfrm>
              <a:off x="5831165" y="4604141"/>
              <a:ext cx="264836" cy="240487"/>
            </a:xfrm>
            <a:custGeom>
              <a:avLst/>
              <a:gdLst/>
              <a:ahLst/>
              <a:cxnLst/>
              <a:rect l="0" t="0" r="0" b="0"/>
              <a:pathLst>
                <a:path w="264836" h="240487">
                  <a:moveTo>
                    <a:pt x="201335" y="31359"/>
                  </a:moveTo>
                  <a:lnTo>
                    <a:pt x="201335" y="31359"/>
                  </a:lnTo>
                  <a:lnTo>
                    <a:pt x="204706" y="27988"/>
                  </a:lnTo>
                  <a:lnTo>
                    <a:pt x="206361" y="22570"/>
                  </a:lnTo>
                  <a:lnTo>
                    <a:pt x="207423" y="10965"/>
                  </a:lnTo>
                  <a:lnTo>
                    <a:pt x="205687" y="6302"/>
                  </a:lnTo>
                  <a:lnTo>
                    <a:pt x="204236" y="4071"/>
                  </a:lnTo>
                  <a:lnTo>
                    <a:pt x="196980" y="1592"/>
                  </a:lnTo>
                  <a:lnTo>
                    <a:pt x="175075" y="0"/>
                  </a:lnTo>
                  <a:lnTo>
                    <a:pt x="146517" y="6467"/>
                  </a:lnTo>
                  <a:lnTo>
                    <a:pt x="100321" y="32262"/>
                  </a:lnTo>
                  <a:lnTo>
                    <a:pt x="82035" y="46913"/>
                  </a:lnTo>
                  <a:lnTo>
                    <a:pt x="72485" y="61556"/>
                  </a:lnTo>
                  <a:lnTo>
                    <a:pt x="71691" y="65601"/>
                  </a:lnTo>
                  <a:lnTo>
                    <a:pt x="72690" y="73860"/>
                  </a:lnTo>
                  <a:lnTo>
                    <a:pt x="83011" y="82233"/>
                  </a:lnTo>
                  <a:lnTo>
                    <a:pt x="108655" y="92999"/>
                  </a:lnTo>
                  <a:lnTo>
                    <a:pt x="138813" y="102959"/>
                  </a:lnTo>
                  <a:lnTo>
                    <a:pt x="141309" y="106609"/>
                  </a:lnTo>
                  <a:lnTo>
                    <a:pt x="141563" y="111158"/>
                  </a:lnTo>
                  <a:lnTo>
                    <a:pt x="140320" y="116309"/>
                  </a:lnTo>
                  <a:lnTo>
                    <a:pt x="131413" y="125794"/>
                  </a:lnTo>
                  <a:lnTo>
                    <a:pt x="86633" y="151327"/>
                  </a:lnTo>
                  <a:lnTo>
                    <a:pt x="42976" y="172921"/>
                  </a:lnTo>
                  <a:lnTo>
                    <a:pt x="0" y="202580"/>
                  </a:lnTo>
                  <a:lnTo>
                    <a:pt x="84" y="206891"/>
                  </a:lnTo>
                  <a:lnTo>
                    <a:pt x="7703" y="217323"/>
                  </a:lnTo>
                  <a:lnTo>
                    <a:pt x="24260" y="225252"/>
                  </a:lnTo>
                  <a:lnTo>
                    <a:pt x="63026" y="233683"/>
                  </a:lnTo>
                  <a:lnTo>
                    <a:pt x="109084" y="238768"/>
                  </a:lnTo>
                  <a:lnTo>
                    <a:pt x="139167" y="239957"/>
                  </a:lnTo>
                  <a:lnTo>
                    <a:pt x="176057" y="240486"/>
                  </a:lnTo>
                  <a:lnTo>
                    <a:pt x="264835" y="23455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SMARTInkShape-582"/>
            <p:cNvSpPr/>
            <p:nvPr>
              <p:custDataLst>
                <p:tags r:id="rId132"/>
              </p:custDataLst>
            </p:nvPr>
          </p:nvSpPr>
          <p:spPr>
            <a:xfrm>
              <a:off x="5560757" y="4387850"/>
              <a:ext cx="300294" cy="63501"/>
            </a:xfrm>
            <a:custGeom>
              <a:avLst/>
              <a:gdLst/>
              <a:ahLst/>
              <a:cxnLst/>
              <a:rect l="0" t="0" r="0" b="0"/>
              <a:pathLst>
                <a:path w="300294" h="63501">
                  <a:moveTo>
                    <a:pt x="27243" y="63500"/>
                  </a:moveTo>
                  <a:lnTo>
                    <a:pt x="27243" y="63500"/>
                  </a:lnTo>
                  <a:lnTo>
                    <a:pt x="10284" y="56592"/>
                  </a:lnTo>
                  <a:lnTo>
                    <a:pt x="139" y="48573"/>
                  </a:lnTo>
                  <a:lnTo>
                    <a:pt x="0" y="47199"/>
                  </a:lnTo>
                  <a:lnTo>
                    <a:pt x="1321" y="46282"/>
                  </a:lnTo>
                  <a:lnTo>
                    <a:pt x="47845" y="39622"/>
                  </a:lnTo>
                  <a:lnTo>
                    <a:pt x="93163" y="33690"/>
                  </a:lnTo>
                  <a:lnTo>
                    <a:pt x="134028" y="26758"/>
                  </a:lnTo>
                  <a:lnTo>
                    <a:pt x="172242" y="17493"/>
                  </a:lnTo>
                  <a:lnTo>
                    <a:pt x="209748" y="13415"/>
                  </a:lnTo>
                  <a:lnTo>
                    <a:pt x="30029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SMARTInkShape-583"/>
            <p:cNvSpPr/>
            <p:nvPr>
              <p:custDataLst>
                <p:tags r:id="rId133"/>
              </p:custDataLst>
            </p:nvPr>
          </p:nvSpPr>
          <p:spPr>
            <a:xfrm>
              <a:off x="5651500" y="4416229"/>
              <a:ext cx="19051" cy="143072"/>
            </a:xfrm>
            <a:custGeom>
              <a:avLst/>
              <a:gdLst/>
              <a:ahLst/>
              <a:cxnLst/>
              <a:rect l="0" t="0" r="0" b="0"/>
              <a:pathLst>
                <a:path w="19051" h="143072">
                  <a:moveTo>
                    <a:pt x="0" y="3371"/>
                  </a:moveTo>
                  <a:lnTo>
                    <a:pt x="0" y="3371"/>
                  </a:lnTo>
                  <a:lnTo>
                    <a:pt x="3370" y="0"/>
                  </a:lnTo>
                  <a:lnTo>
                    <a:pt x="4364" y="1123"/>
                  </a:lnTo>
                  <a:lnTo>
                    <a:pt x="6234" y="44521"/>
                  </a:lnTo>
                  <a:lnTo>
                    <a:pt x="10699" y="90425"/>
                  </a:lnTo>
                  <a:lnTo>
                    <a:pt x="19050" y="14307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SMARTInkShape-584"/>
            <p:cNvSpPr/>
            <p:nvPr>
              <p:custDataLst>
                <p:tags r:id="rId134"/>
              </p:custDataLst>
            </p:nvPr>
          </p:nvSpPr>
          <p:spPr>
            <a:xfrm>
              <a:off x="5287697" y="4548083"/>
              <a:ext cx="205054" cy="267662"/>
            </a:xfrm>
            <a:custGeom>
              <a:avLst/>
              <a:gdLst/>
              <a:ahLst/>
              <a:cxnLst/>
              <a:rect l="0" t="0" r="0" b="0"/>
              <a:pathLst>
                <a:path w="205054" h="267662">
                  <a:moveTo>
                    <a:pt x="205053" y="23917"/>
                  </a:moveTo>
                  <a:lnTo>
                    <a:pt x="205053" y="23917"/>
                  </a:lnTo>
                  <a:lnTo>
                    <a:pt x="205053" y="20546"/>
                  </a:lnTo>
                  <a:lnTo>
                    <a:pt x="201682" y="11708"/>
                  </a:lnTo>
                  <a:lnTo>
                    <a:pt x="194383" y="6025"/>
                  </a:lnTo>
                  <a:lnTo>
                    <a:pt x="183377" y="1854"/>
                  </a:lnTo>
                  <a:lnTo>
                    <a:pt x="169078" y="0"/>
                  </a:lnTo>
                  <a:lnTo>
                    <a:pt x="128175" y="8949"/>
                  </a:lnTo>
                  <a:lnTo>
                    <a:pt x="100980" y="21677"/>
                  </a:lnTo>
                  <a:lnTo>
                    <a:pt x="72605" y="48490"/>
                  </a:lnTo>
                  <a:lnTo>
                    <a:pt x="64130" y="67024"/>
                  </a:lnTo>
                  <a:lnTo>
                    <a:pt x="63833" y="73116"/>
                  </a:lnTo>
                  <a:lnTo>
                    <a:pt x="67265" y="83648"/>
                  </a:lnTo>
                  <a:lnTo>
                    <a:pt x="83872" y="100882"/>
                  </a:lnTo>
                  <a:lnTo>
                    <a:pt x="130020" y="126075"/>
                  </a:lnTo>
                  <a:lnTo>
                    <a:pt x="133159" y="129417"/>
                  </a:lnTo>
                  <a:lnTo>
                    <a:pt x="134546" y="133056"/>
                  </a:lnTo>
                  <a:lnTo>
                    <a:pt x="134765" y="136893"/>
                  </a:lnTo>
                  <a:lnTo>
                    <a:pt x="132088" y="140156"/>
                  </a:lnTo>
                  <a:lnTo>
                    <a:pt x="89698" y="162845"/>
                  </a:lnTo>
                  <a:lnTo>
                    <a:pt x="46931" y="183089"/>
                  </a:lnTo>
                  <a:lnTo>
                    <a:pt x="26420" y="194238"/>
                  </a:lnTo>
                  <a:lnTo>
                    <a:pt x="11125" y="207095"/>
                  </a:lnTo>
                  <a:lnTo>
                    <a:pt x="2446" y="222217"/>
                  </a:lnTo>
                  <a:lnTo>
                    <a:pt x="132" y="230200"/>
                  </a:lnTo>
                  <a:lnTo>
                    <a:pt x="0" y="236933"/>
                  </a:lnTo>
                  <a:lnTo>
                    <a:pt x="3616" y="248178"/>
                  </a:lnTo>
                  <a:lnTo>
                    <a:pt x="8673" y="252446"/>
                  </a:lnTo>
                  <a:lnTo>
                    <a:pt x="33350" y="261825"/>
                  </a:lnTo>
                  <a:lnTo>
                    <a:pt x="64337" y="267661"/>
                  </a:lnTo>
                  <a:lnTo>
                    <a:pt x="110592" y="262307"/>
                  </a:lnTo>
                  <a:lnTo>
                    <a:pt x="157937" y="250112"/>
                  </a:lnTo>
                  <a:lnTo>
                    <a:pt x="186003" y="2398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6" name="SMARTInkShape-Group156"/>
          <p:cNvGrpSpPr/>
          <p:nvPr/>
        </p:nvGrpSpPr>
        <p:grpSpPr>
          <a:xfrm>
            <a:off x="3517900" y="4591050"/>
            <a:ext cx="1206978" cy="396778"/>
            <a:chOff x="3517900" y="4591050"/>
            <a:chExt cx="1206978" cy="396778"/>
          </a:xfrm>
        </p:grpSpPr>
        <p:sp>
          <p:nvSpPr>
            <p:cNvPr id="125" name="SMARTInkShape-585"/>
            <p:cNvSpPr/>
            <p:nvPr>
              <p:custDataLst>
                <p:tags r:id="rId120"/>
              </p:custDataLst>
            </p:nvPr>
          </p:nvSpPr>
          <p:spPr>
            <a:xfrm>
              <a:off x="4546600" y="4675907"/>
              <a:ext cx="178278" cy="143924"/>
            </a:xfrm>
            <a:custGeom>
              <a:avLst/>
              <a:gdLst/>
              <a:ahLst/>
              <a:cxnLst/>
              <a:rect l="0" t="0" r="0" b="0"/>
              <a:pathLst>
                <a:path w="178278" h="143924">
                  <a:moveTo>
                    <a:pt x="0" y="54843"/>
                  </a:moveTo>
                  <a:lnTo>
                    <a:pt x="0" y="54843"/>
                  </a:lnTo>
                  <a:lnTo>
                    <a:pt x="3370" y="51472"/>
                  </a:lnTo>
                  <a:lnTo>
                    <a:pt x="6907" y="49817"/>
                  </a:lnTo>
                  <a:lnTo>
                    <a:pt x="8839" y="49376"/>
                  </a:lnTo>
                  <a:lnTo>
                    <a:pt x="27146" y="37822"/>
                  </a:lnTo>
                  <a:lnTo>
                    <a:pt x="50637" y="16566"/>
                  </a:lnTo>
                  <a:lnTo>
                    <a:pt x="52101" y="13097"/>
                  </a:lnTo>
                  <a:lnTo>
                    <a:pt x="51850" y="5480"/>
                  </a:lnTo>
                  <a:lnTo>
                    <a:pt x="50088" y="2885"/>
                  </a:lnTo>
                  <a:lnTo>
                    <a:pt x="47503" y="1154"/>
                  </a:lnTo>
                  <a:lnTo>
                    <a:pt x="44369" y="0"/>
                  </a:lnTo>
                  <a:lnTo>
                    <a:pt x="40868" y="642"/>
                  </a:lnTo>
                  <a:lnTo>
                    <a:pt x="33216" y="5119"/>
                  </a:lnTo>
                  <a:lnTo>
                    <a:pt x="13146" y="24560"/>
                  </a:lnTo>
                  <a:lnTo>
                    <a:pt x="6314" y="36445"/>
                  </a:lnTo>
                  <a:lnTo>
                    <a:pt x="1870" y="65149"/>
                  </a:lnTo>
                  <a:lnTo>
                    <a:pt x="4594" y="82707"/>
                  </a:lnTo>
                  <a:lnTo>
                    <a:pt x="14060" y="102609"/>
                  </a:lnTo>
                  <a:lnTo>
                    <a:pt x="17840" y="107854"/>
                  </a:lnTo>
                  <a:lnTo>
                    <a:pt x="24593" y="110645"/>
                  </a:lnTo>
                  <a:lnTo>
                    <a:pt x="52913" y="111202"/>
                  </a:lnTo>
                  <a:lnTo>
                    <a:pt x="79805" y="105487"/>
                  </a:lnTo>
                  <a:lnTo>
                    <a:pt x="112571" y="86128"/>
                  </a:lnTo>
                  <a:lnTo>
                    <a:pt x="148293" y="51766"/>
                  </a:lnTo>
                  <a:lnTo>
                    <a:pt x="153632" y="43833"/>
                  </a:lnTo>
                  <a:lnTo>
                    <a:pt x="157233" y="24691"/>
                  </a:lnTo>
                  <a:lnTo>
                    <a:pt x="155622" y="19220"/>
                  </a:lnTo>
                  <a:lnTo>
                    <a:pt x="152432" y="14866"/>
                  </a:lnTo>
                  <a:lnTo>
                    <a:pt x="143947" y="8853"/>
                  </a:lnTo>
                  <a:lnTo>
                    <a:pt x="135474" y="6181"/>
                  </a:lnTo>
                  <a:lnTo>
                    <a:pt x="131238" y="6879"/>
                  </a:lnTo>
                  <a:lnTo>
                    <a:pt x="122768" y="11419"/>
                  </a:lnTo>
                  <a:lnTo>
                    <a:pt x="119946" y="14604"/>
                  </a:lnTo>
                  <a:lnTo>
                    <a:pt x="116810" y="21907"/>
                  </a:lnTo>
                  <a:lnTo>
                    <a:pt x="121060" y="33619"/>
                  </a:lnTo>
                  <a:lnTo>
                    <a:pt x="150598" y="75985"/>
                  </a:lnTo>
                  <a:lnTo>
                    <a:pt x="175166" y="114803"/>
                  </a:lnTo>
                  <a:lnTo>
                    <a:pt x="178277" y="127588"/>
                  </a:lnTo>
                  <a:lnTo>
                    <a:pt x="178117" y="132973"/>
                  </a:lnTo>
                  <a:lnTo>
                    <a:pt x="176600" y="137269"/>
                  </a:lnTo>
                  <a:lnTo>
                    <a:pt x="171152" y="143923"/>
                  </a:lnTo>
                  <a:lnTo>
                    <a:pt x="133350" y="14374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SMARTInkShape-586"/>
            <p:cNvSpPr/>
            <p:nvPr>
              <p:custDataLst>
                <p:tags r:id="rId121"/>
              </p:custDataLst>
            </p:nvPr>
          </p:nvSpPr>
          <p:spPr>
            <a:xfrm>
              <a:off x="4381500" y="4669491"/>
              <a:ext cx="115159" cy="318337"/>
            </a:xfrm>
            <a:custGeom>
              <a:avLst/>
              <a:gdLst/>
              <a:ahLst/>
              <a:cxnLst/>
              <a:rect l="0" t="0" r="0" b="0"/>
              <a:pathLst>
                <a:path w="115159" h="318337">
                  <a:moveTo>
                    <a:pt x="0" y="23159"/>
                  </a:moveTo>
                  <a:lnTo>
                    <a:pt x="0" y="23159"/>
                  </a:lnTo>
                  <a:lnTo>
                    <a:pt x="0" y="19788"/>
                  </a:lnTo>
                  <a:lnTo>
                    <a:pt x="3763" y="16251"/>
                  </a:lnTo>
                  <a:lnTo>
                    <a:pt x="21048" y="8232"/>
                  </a:lnTo>
                  <a:lnTo>
                    <a:pt x="51325" y="559"/>
                  </a:lnTo>
                  <a:lnTo>
                    <a:pt x="83176" y="0"/>
                  </a:lnTo>
                  <a:lnTo>
                    <a:pt x="108293" y="7438"/>
                  </a:lnTo>
                  <a:lnTo>
                    <a:pt x="115158" y="12174"/>
                  </a:lnTo>
                  <a:lnTo>
                    <a:pt x="114872" y="15835"/>
                  </a:lnTo>
                  <a:lnTo>
                    <a:pt x="104356" y="31102"/>
                  </a:lnTo>
                  <a:lnTo>
                    <a:pt x="87130" y="48326"/>
                  </a:lnTo>
                  <a:lnTo>
                    <a:pt x="41992" y="80939"/>
                  </a:lnTo>
                  <a:lnTo>
                    <a:pt x="33244" y="93289"/>
                  </a:lnTo>
                  <a:lnTo>
                    <a:pt x="32040" y="100251"/>
                  </a:lnTo>
                  <a:lnTo>
                    <a:pt x="34466" y="115512"/>
                  </a:lnTo>
                  <a:lnTo>
                    <a:pt x="56462" y="161711"/>
                  </a:lnTo>
                  <a:lnTo>
                    <a:pt x="73947" y="206613"/>
                  </a:lnTo>
                  <a:lnTo>
                    <a:pt x="80000" y="238461"/>
                  </a:lnTo>
                  <a:lnTo>
                    <a:pt x="78424" y="265771"/>
                  </a:lnTo>
                  <a:lnTo>
                    <a:pt x="70117" y="291737"/>
                  </a:lnTo>
                  <a:lnTo>
                    <a:pt x="58718" y="310563"/>
                  </a:lnTo>
                  <a:lnTo>
                    <a:pt x="53961" y="314245"/>
                  </a:lnTo>
                  <a:lnTo>
                    <a:pt x="43033" y="318336"/>
                  </a:lnTo>
                  <a:lnTo>
                    <a:pt x="37861" y="317310"/>
                  </a:lnTo>
                  <a:lnTo>
                    <a:pt x="28353" y="310526"/>
                  </a:lnTo>
                  <a:lnTo>
                    <a:pt x="18435" y="298178"/>
                  </a:lnTo>
                  <a:lnTo>
                    <a:pt x="19050" y="23905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SMARTInkShape-587"/>
            <p:cNvSpPr/>
            <p:nvPr>
              <p:custDataLst>
                <p:tags r:id="rId122"/>
              </p:custDataLst>
            </p:nvPr>
          </p:nvSpPr>
          <p:spPr>
            <a:xfrm>
              <a:off x="4305300" y="4610100"/>
              <a:ext cx="8024" cy="44451"/>
            </a:xfrm>
            <a:custGeom>
              <a:avLst/>
              <a:gdLst/>
              <a:ahLst/>
              <a:cxnLst/>
              <a:rect l="0" t="0" r="0" b="0"/>
              <a:pathLst>
                <a:path w="8024" h="44451">
                  <a:moveTo>
                    <a:pt x="0" y="44450"/>
                  </a:moveTo>
                  <a:lnTo>
                    <a:pt x="0" y="44450"/>
                  </a:lnTo>
                  <a:lnTo>
                    <a:pt x="0" y="24677"/>
                  </a:lnTo>
                  <a:lnTo>
                    <a:pt x="8023" y="7069"/>
                  </a:lnTo>
                  <a:lnTo>
                    <a:pt x="63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SMARTInkShape-588"/>
            <p:cNvSpPr/>
            <p:nvPr>
              <p:custDataLst>
                <p:tags r:id="rId123"/>
              </p:custDataLst>
            </p:nvPr>
          </p:nvSpPr>
          <p:spPr>
            <a:xfrm>
              <a:off x="4292600" y="4705350"/>
              <a:ext cx="11917" cy="69851"/>
            </a:xfrm>
            <a:custGeom>
              <a:avLst/>
              <a:gdLst/>
              <a:ahLst/>
              <a:cxnLst/>
              <a:rect l="0" t="0" r="0" b="0"/>
              <a:pathLst>
                <a:path w="11917" h="69851">
                  <a:moveTo>
                    <a:pt x="0" y="0"/>
                  </a:moveTo>
                  <a:lnTo>
                    <a:pt x="0" y="0"/>
                  </a:lnTo>
                  <a:lnTo>
                    <a:pt x="6742" y="0"/>
                  </a:lnTo>
                  <a:lnTo>
                    <a:pt x="8728" y="1411"/>
                  </a:lnTo>
                  <a:lnTo>
                    <a:pt x="10051" y="3763"/>
                  </a:lnTo>
                  <a:lnTo>
                    <a:pt x="11916" y="15697"/>
                  </a:lnTo>
                  <a:lnTo>
                    <a:pt x="11647" y="26732"/>
                  </a:lnTo>
                  <a:lnTo>
                    <a:pt x="0" y="698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SMARTInkShape-589"/>
            <p:cNvSpPr/>
            <p:nvPr>
              <p:custDataLst>
                <p:tags r:id="rId124"/>
              </p:custDataLst>
            </p:nvPr>
          </p:nvSpPr>
          <p:spPr>
            <a:xfrm>
              <a:off x="4083391" y="4664339"/>
              <a:ext cx="132524" cy="118063"/>
            </a:xfrm>
            <a:custGeom>
              <a:avLst/>
              <a:gdLst/>
              <a:ahLst/>
              <a:cxnLst/>
              <a:rect l="0" t="0" r="0" b="0"/>
              <a:pathLst>
                <a:path w="132524" h="118063">
                  <a:moveTo>
                    <a:pt x="18709" y="9261"/>
                  </a:moveTo>
                  <a:lnTo>
                    <a:pt x="18709" y="9261"/>
                  </a:lnTo>
                  <a:lnTo>
                    <a:pt x="18003" y="19400"/>
                  </a:lnTo>
                  <a:lnTo>
                    <a:pt x="13683" y="38755"/>
                  </a:lnTo>
                  <a:lnTo>
                    <a:pt x="10594" y="80793"/>
                  </a:lnTo>
                  <a:lnTo>
                    <a:pt x="810" y="117428"/>
                  </a:lnTo>
                  <a:lnTo>
                    <a:pt x="426" y="118062"/>
                  </a:lnTo>
                  <a:lnTo>
                    <a:pt x="0" y="115002"/>
                  </a:lnTo>
                  <a:lnTo>
                    <a:pt x="13519" y="73106"/>
                  </a:lnTo>
                  <a:lnTo>
                    <a:pt x="29521" y="32142"/>
                  </a:lnTo>
                  <a:lnTo>
                    <a:pt x="49929" y="5784"/>
                  </a:lnTo>
                  <a:lnTo>
                    <a:pt x="56809" y="660"/>
                  </a:lnTo>
                  <a:lnTo>
                    <a:pt x="58926" y="0"/>
                  </a:lnTo>
                  <a:lnTo>
                    <a:pt x="60337" y="265"/>
                  </a:lnTo>
                  <a:lnTo>
                    <a:pt x="61277" y="1147"/>
                  </a:lnTo>
                  <a:lnTo>
                    <a:pt x="65972" y="12501"/>
                  </a:lnTo>
                  <a:lnTo>
                    <a:pt x="69199" y="47645"/>
                  </a:lnTo>
                  <a:lnTo>
                    <a:pt x="67489" y="56424"/>
                  </a:lnTo>
                  <a:lnTo>
                    <a:pt x="64014" y="64438"/>
                  </a:lnTo>
                  <a:lnTo>
                    <a:pt x="70155" y="59084"/>
                  </a:lnTo>
                  <a:lnTo>
                    <a:pt x="100435" y="14062"/>
                  </a:lnTo>
                  <a:lnTo>
                    <a:pt x="109359" y="7867"/>
                  </a:lnTo>
                  <a:lnTo>
                    <a:pt x="118030" y="5114"/>
                  </a:lnTo>
                  <a:lnTo>
                    <a:pt x="121612" y="5791"/>
                  </a:lnTo>
                  <a:lnTo>
                    <a:pt x="127473" y="10306"/>
                  </a:lnTo>
                  <a:lnTo>
                    <a:pt x="130549" y="18896"/>
                  </a:lnTo>
                  <a:lnTo>
                    <a:pt x="132523" y="41660"/>
                  </a:lnTo>
                  <a:lnTo>
                    <a:pt x="113959" y="10451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SMARTInkShape-590"/>
            <p:cNvSpPr/>
            <p:nvPr>
              <p:custDataLst>
                <p:tags r:id="rId125"/>
              </p:custDataLst>
            </p:nvPr>
          </p:nvSpPr>
          <p:spPr>
            <a:xfrm>
              <a:off x="4006850" y="4591050"/>
              <a:ext cx="6351" cy="38101"/>
            </a:xfrm>
            <a:custGeom>
              <a:avLst/>
              <a:gdLst/>
              <a:ahLst/>
              <a:cxnLst/>
              <a:rect l="0" t="0" r="0" b="0"/>
              <a:pathLst>
                <a:path w="6351" h="38101">
                  <a:moveTo>
                    <a:pt x="6350" y="38100"/>
                  </a:moveTo>
                  <a:lnTo>
                    <a:pt x="6350" y="38100"/>
                  </a:lnTo>
                  <a:lnTo>
                    <a:pt x="883" y="14956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SMARTInkShape-591"/>
            <p:cNvSpPr/>
            <p:nvPr>
              <p:custDataLst>
                <p:tags r:id="rId126"/>
              </p:custDataLst>
            </p:nvPr>
          </p:nvSpPr>
          <p:spPr>
            <a:xfrm>
              <a:off x="3987800" y="4686300"/>
              <a:ext cx="14406" cy="69851"/>
            </a:xfrm>
            <a:custGeom>
              <a:avLst/>
              <a:gdLst/>
              <a:ahLst/>
              <a:cxnLst/>
              <a:rect l="0" t="0" r="0" b="0"/>
              <a:pathLst>
                <a:path w="14406" h="69851">
                  <a:moveTo>
                    <a:pt x="0" y="0"/>
                  </a:moveTo>
                  <a:lnTo>
                    <a:pt x="0" y="0"/>
                  </a:lnTo>
                  <a:lnTo>
                    <a:pt x="5467" y="0"/>
                  </a:lnTo>
                  <a:lnTo>
                    <a:pt x="12831" y="10113"/>
                  </a:lnTo>
                  <a:lnTo>
                    <a:pt x="14405" y="22604"/>
                  </a:lnTo>
                  <a:lnTo>
                    <a:pt x="12700" y="698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SMARTInkShape-592"/>
            <p:cNvSpPr/>
            <p:nvPr>
              <p:custDataLst>
                <p:tags r:id="rId127"/>
              </p:custDataLst>
            </p:nvPr>
          </p:nvSpPr>
          <p:spPr>
            <a:xfrm>
              <a:off x="3835687" y="4654550"/>
              <a:ext cx="88614" cy="112882"/>
            </a:xfrm>
            <a:custGeom>
              <a:avLst/>
              <a:gdLst/>
              <a:ahLst/>
              <a:cxnLst/>
              <a:rect l="0" t="0" r="0" b="0"/>
              <a:pathLst>
                <a:path w="88614" h="112882">
                  <a:moveTo>
                    <a:pt x="18763" y="0"/>
                  </a:moveTo>
                  <a:lnTo>
                    <a:pt x="18763" y="0"/>
                  </a:lnTo>
                  <a:lnTo>
                    <a:pt x="18763" y="3371"/>
                  </a:lnTo>
                  <a:lnTo>
                    <a:pt x="10924" y="42634"/>
                  </a:lnTo>
                  <a:lnTo>
                    <a:pt x="4608" y="90065"/>
                  </a:lnTo>
                  <a:lnTo>
                    <a:pt x="0" y="112881"/>
                  </a:lnTo>
                  <a:lnTo>
                    <a:pt x="16352" y="66860"/>
                  </a:lnTo>
                  <a:lnTo>
                    <a:pt x="38591" y="30297"/>
                  </a:lnTo>
                  <a:lnTo>
                    <a:pt x="50859" y="18640"/>
                  </a:lnTo>
                  <a:lnTo>
                    <a:pt x="57094" y="14543"/>
                  </a:lnTo>
                  <a:lnTo>
                    <a:pt x="67784" y="11873"/>
                  </a:lnTo>
                  <a:lnTo>
                    <a:pt x="72610" y="12148"/>
                  </a:lnTo>
                  <a:lnTo>
                    <a:pt x="76534" y="13743"/>
                  </a:lnTo>
                  <a:lnTo>
                    <a:pt x="82774" y="19279"/>
                  </a:lnTo>
                  <a:lnTo>
                    <a:pt x="86018" y="32087"/>
                  </a:lnTo>
                  <a:lnTo>
                    <a:pt x="88613" y="889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SMARTInkShape-593"/>
            <p:cNvSpPr/>
            <p:nvPr>
              <p:custDataLst>
                <p:tags r:id="rId128"/>
              </p:custDataLst>
            </p:nvPr>
          </p:nvSpPr>
          <p:spPr>
            <a:xfrm>
              <a:off x="3756056" y="4610100"/>
              <a:ext cx="3145" cy="63501"/>
            </a:xfrm>
            <a:custGeom>
              <a:avLst/>
              <a:gdLst/>
              <a:ahLst/>
              <a:cxnLst/>
              <a:rect l="0" t="0" r="0" b="0"/>
              <a:pathLst>
                <a:path w="3145" h="63501">
                  <a:moveTo>
                    <a:pt x="3144" y="63500"/>
                  </a:moveTo>
                  <a:lnTo>
                    <a:pt x="3144" y="63500"/>
                  </a:lnTo>
                  <a:lnTo>
                    <a:pt x="0" y="17684"/>
                  </a:lnTo>
                  <a:lnTo>
                    <a:pt x="314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SMARTInkShape-594"/>
            <p:cNvSpPr/>
            <p:nvPr>
              <p:custDataLst>
                <p:tags r:id="rId129"/>
              </p:custDataLst>
            </p:nvPr>
          </p:nvSpPr>
          <p:spPr>
            <a:xfrm>
              <a:off x="3740150" y="4718050"/>
              <a:ext cx="25401" cy="57151"/>
            </a:xfrm>
            <a:custGeom>
              <a:avLst/>
              <a:gdLst/>
              <a:ahLst/>
              <a:cxnLst/>
              <a:rect l="0" t="0" r="0" b="0"/>
              <a:pathLst>
                <a:path w="25401" h="57151">
                  <a:moveTo>
                    <a:pt x="25400" y="0"/>
                  </a:moveTo>
                  <a:lnTo>
                    <a:pt x="25400" y="0"/>
                  </a:lnTo>
                  <a:lnTo>
                    <a:pt x="0" y="57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SMARTInkShape-595"/>
            <p:cNvSpPr/>
            <p:nvPr>
              <p:custDataLst>
                <p:tags r:id="rId130"/>
              </p:custDataLst>
            </p:nvPr>
          </p:nvSpPr>
          <p:spPr>
            <a:xfrm>
              <a:off x="3517900" y="4695705"/>
              <a:ext cx="152401" cy="131438"/>
            </a:xfrm>
            <a:custGeom>
              <a:avLst/>
              <a:gdLst/>
              <a:ahLst/>
              <a:cxnLst/>
              <a:rect l="0" t="0" r="0" b="0"/>
              <a:pathLst>
                <a:path w="152401" h="131438">
                  <a:moveTo>
                    <a:pt x="0" y="9645"/>
                  </a:moveTo>
                  <a:lnTo>
                    <a:pt x="0" y="9645"/>
                  </a:lnTo>
                  <a:lnTo>
                    <a:pt x="3371" y="9645"/>
                  </a:lnTo>
                  <a:lnTo>
                    <a:pt x="4364" y="8939"/>
                  </a:lnTo>
                  <a:lnTo>
                    <a:pt x="5026" y="7763"/>
                  </a:lnTo>
                  <a:lnTo>
                    <a:pt x="6088" y="4178"/>
                  </a:lnTo>
                  <a:lnTo>
                    <a:pt x="8115" y="5569"/>
                  </a:lnTo>
                  <a:lnTo>
                    <a:pt x="9643" y="6927"/>
                  </a:lnTo>
                  <a:lnTo>
                    <a:pt x="11342" y="12200"/>
                  </a:lnTo>
                  <a:lnTo>
                    <a:pt x="12621" y="58379"/>
                  </a:lnTo>
                  <a:lnTo>
                    <a:pt x="11979" y="99260"/>
                  </a:lnTo>
                  <a:lnTo>
                    <a:pt x="6937" y="130950"/>
                  </a:lnTo>
                  <a:lnTo>
                    <a:pt x="6741" y="131437"/>
                  </a:lnTo>
                  <a:lnTo>
                    <a:pt x="6611" y="131056"/>
                  </a:lnTo>
                  <a:lnTo>
                    <a:pt x="13291" y="92095"/>
                  </a:lnTo>
                  <a:lnTo>
                    <a:pt x="24655" y="48117"/>
                  </a:lnTo>
                  <a:lnTo>
                    <a:pt x="44631" y="12411"/>
                  </a:lnTo>
                  <a:lnTo>
                    <a:pt x="52291" y="3819"/>
                  </a:lnTo>
                  <a:lnTo>
                    <a:pt x="58048" y="0"/>
                  </a:lnTo>
                  <a:lnTo>
                    <a:pt x="60571" y="393"/>
                  </a:lnTo>
                  <a:lnTo>
                    <a:pt x="65256" y="4592"/>
                  </a:lnTo>
                  <a:lnTo>
                    <a:pt x="67808" y="13044"/>
                  </a:lnTo>
                  <a:lnTo>
                    <a:pt x="69730" y="59761"/>
                  </a:lnTo>
                  <a:lnTo>
                    <a:pt x="69826" y="69795"/>
                  </a:lnTo>
                  <a:lnTo>
                    <a:pt x="69839" y="68599"/>
                  </a:lnTo>
                  <a:lnTo>
                    <a:pt x="82058" y="45906"/>
                  </a:lnTo>
                  <a:lnTo>
                    <a:pt x="102757" y="19029"/>
                  </a:lnTo>
                  <a:lnTo>
                    <a:pt x="114814" y="10758"/>
                  </a:lnTo>
                  <a:lnTo>
                    <a:pt x="127229" y="8494"/>
                  </a:lnTo>
                  <a:lnTo>
                    <a:pt x="133502" y="8877"/>
                  </a:lnTo>
                  <a:lnTo>
                    <a:pt x="137685" y="11250"/>
                  </a:lnTo>
                  <a:lnTo>
                    <a:pt x="140473" y="14948"/>
                  </a:lnTo>
                  <a:lnTo>
                    <a:pt x="149680" y="39140"/>
                  </a:lnTo>
                  <a:lnTo>
                    <a:pt x="152400" y="985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2" name="SMARTInkShape-Group157"/>
          <p:cNvGrpSpPr/>
          <p:nvPr/>
        </p:nvGrpSpPr>
        <p:grpSpPr>
          <a:xfrm>
            <a:off x="2340756" y="4495852"/>
            <a:ext cx="707245" cy="337645"/>
            <a:chOff x="2340756" y="4495852"/>
            <a:chExt cx="707245" cy="337645"/>
          </a:xfrm>
        </p:grpSpPr>
        <p:sp>
          <p:nvSpPr>
            <p:cNvPr id="137" name="SMARTInkShape-596"/>
            <p:cNvSpPr/>
            <p:nvPr>
              <p:custDataLst>
                <p:tags r:id="rId115"/>
              </p:custDataLst>
            </p:nvPr>
          </p:nvSpPr>
          <p:spPr>
            <a:xfrm>
              <a:off x="2889577" y="4654550"/>
              <a:ext cx="158424" cy="19051"/>
            </a:xfrm>
            <a:custGeom>
              <a:avLst/>
              <a:gdLst/>
              <a:ahLst/>
              <a:cxnLst/>
              <a:rect l="0" t="0" r="0" b="0"/>
              <a:pathLst>
                <a:path w="158424" h="19051">
                  <a:moveTo>
                    <a:pt x="12373" y="19050"/>
                  </a:moveTo>
                  <a:lnTo>
                    <a:pt x="12373" y="19050"/>
                  </a:lnTo>
                  <a:lnTo>
                    <a:pt x="9002" y="19050"/>
                  </a:lnTo>
                  <a:lnTo>
                    <a:pt x="164" y="15679"/>
                  </a:lnTo>
                  <a:lnTo>
                    <a:pt x="0" y="13981"/>
                  </a:lnTo>
                  <a:lnTo>
                    <a:pt x="2008" y="12142"/>
                  </a:lnTo>
                  <a:lnTo>
                    <a:pt x="5463" y="10211"/>
                  </a:lnTo>
                  <a:lnTo>
                    <a:pt x="47882" y="4977"/>
                  </a:lnTo>
                  <a:lnTo>
                    <a:pt x="88923" y="983"/>
                  </a:lnTo>
                  <a:lnTo>
                    <a:pt x="15842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SMARTInkShape-597"/>
            <p:cNvSpPr/>
            <p:nvPr>
              <p:custDataLst>
                <p:tags r:id="rId116"/>
              </p:custDataLst>
            </p:nvPr>
          </p:nvSpPr>
          <p:spPr>
            <a:xfrm>
              <a:off x="2719782" y="4495852"/>
              <a:ext cx="264719" cy="292545"/>
            </a:xfrm>
            <a:custGeom>
              <a:avLst/>
              <a:gdLst/>
              <a:ahLst/>
              <a:cxnLst/>
              <a:rect l="0" t="0" r="0" b="0"/>
              <a:pathLst>
                <a:path w="264719" h="292545">
                  <a:moveTo>
                    <a:pt x="93268" y="260298"/>
                  </a:moveTo>
                  <a:lnTo>
                    <a:pt x="93268" y="260298"/>
                  </a:lnTo>
                  <a:lnTo>
                    <a:pt x="102106" y="233783"/>
                  </a:lnTo>
                  <a:lnTo>
                    <a:pt x="100489" y="221702"/>
                  </a:lnTo>
                  <a:lnTo>
                    <a:pt x="87952" y="196700"/>
                  </a:lnTo>
                  <a:lnTo>
                    <a:pt x="82668" y="193205"/>
                  </a:lnTo>
                  <a:lnTo>
                    <a:pt x="69272" y="191203"/>
                  </a:lnTo>
                  <a:lnTo>
                    <a:pt x="42492" y="200785"/>
                  </a:lnTo>
                  <a:lnTo>
                    <a:pt x="18957" y="217029"/>
                  </a:lnTo>
                  <a:lnTo>
                    <a:pt x="1948" y="245361"/>
                  </a:lnTo>
                  <a:lnTo>
                    <a:pt x="0" y="264712"/>
                  </a:lnTo>
                  <a:lnTo>
                    <a:pt x="3838" y="280605"/>
                  </a:lnTo>
                  <a:lnTo>
                    <a:pt x="10247" y="290019"/>
                  </a:lnTo>
                  <a:lnTo>
                    <a:pt x="15343" y="292107"/>
                  </a:lnTo>
                  <a:lnTo>
                    <a:pt x="28531" y="292544"/>
                  </a:lnTo>
                  <a:lnTo>
                    <a:pt x="48451" y="288825"/>
                  </a:lnTo>
                  <a:lnTo>
                    <a:pt x="72734" y="272519"/>
                  </a:lnTo>
                  <a:lnTo>
                    <a:pt x="88281" y="258676"/>
                  </a:lnTo>
                  <a:lnTo>
                    <a:pt x="89944" y="258511"/>
                  </a:lnTo>
                  <a:lnTo>
                    <a:pt x="91052" y="259812"/>
                  </a:lnTo>
                  <a:lnTo>
                    <a:pt x="98046" y="275181"/>
                  </a:lnTo>
                  <a:lnTo>
                    <a:pt x="101977" y="280553"/>
                  </a:lnTo>
                  <a:lnTo>
                    <a:pt x="114898" y="287545"/>
                  </a:lnTo>
                  <a:lnTo>
                    <a:pt x="126165" y="288165"/>
                  </a:lnTo>
                  <a:lnTo>
                    <a:pt x="132132" y="287342"/>
                  </a:lnTo>
                  <a:lnTo>
                    <a:pt x="144408" y="280784"/>
                  </a:lnTo>
                  <a:lnTo>
                    <a:pt x="171498" y="260619"/>
                  </a:lnTo>
                  <a:lnTo>
                    <a:pt x="204088" y="213797"/>
                  </a:lnTo>
                  <a:lnTo>
                    <a:pt x="225273" y="176043"/>
                  </a:lnTo>
                  <a:lnTo>
                    <a:pt x="243858" y="132245"/>
                  </a:lnTo>
                  <a:lnTo>
                    <a:pt x="254461" y="97316"/>
                  </a:lnTo>
                  <a:lnTo>
                    <a:pt x="261365" y="54590"/>
                  </a:lnTo>
                  <a:lnTo>
                    <a:pt x="262175" y="11238"/>
                  </a:lnTo>
                  <a:lnTo>
                    <a:pt x="260905" y="3241"/>
                  </a:lnTo>
                  <a:lnTo>
                    <a:pt x="258648" y="27"/>
                  </a:lnTo>
                  <a:lnTo>
                    <a:pt x="255733" y="0"/>
                  </a:lnTo>
                  <a:lnTo>
                    <a:pt x="252378" y="2100"/>
                  </a:lnTo>
                  <a:lnTo>
                    <a:pt x="236854" y="45319"/>
                  </a:lnTo>
                  <a:lnTo>
                    <a:pt x="225810" y="85515"/>
                  </a:lnTo>
                  <a:lnTo>
                    <a:pt x="217599" y="132979"/>
                  </a:lnTo>
                  <a:lnTo>
                    <a:pt x="210540" y="177653"/>
                  </a:lnTo>
                  <a:lnTo>
                    <a:pt x="208155" y="223511"/>
                  </a:lnTo>
                  <a:lnTo>
                    <a:pt x="207742" y="249477"/>
                  </a:lnTo>
                  <a:lnTo>
                    <a:pt x="213290" y="266542"/>
                  </a:lnTo>
                  <a:lnTo>
                    <a:pt x="222105" y="280711"/>
                  </a:lnTo>
                  <a:lnTo>
                    <a:pt x="230727" y="287010"/>
                  </a:lnTo>
                  <a:lnTo>
                    <a:pt x="235708" y="287278"/>
                  </a:lnTo>
                  <a:lnTo>
                    <a:pt x="246886" y="283813"/>
                  </a:lnTo>
                  <a:lnTo>
                    <a:pt x="251419" y="278796"/>
                  </a:lnTo>
                  <a:lnTo>
                    <a:pt x="264718" y="24759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SMARTInkShape-598"/>
            <p:cNvSpPr/>
            <p:nvPr>
              <p:custDataLst>
                <p:tags r:id="rId117"/>
              </p:custDataLst>
            </p:nvPr>
          </p:nvSpPr>
          <p:spPr>
            <a:xfrm>
              <a:off x="2578369" y="4514850"/>
              <a:ext cx="107682" cy="293066"/>
            </a:xfrm>
            <a:custGeom>
              <a:avLst/>
              <a:gdLst/>
              <a:ahLst/>
              <a:cxnLst/>
              <a:rect l="0" t="0" r="0" b="0"/>
              <a:pathLst>
                <a:path w="107682" h="293066">
                  <a:moveTo>
                    <a:pt x="31481" y="0"/>
                  </a:moveTo>
                  <a:lnTo>
                    <a:pt x="31481" y="0"/>
                  </a:lnTo>
                  <a:lnTo>
                    <a:pt x="28110" y="0"/>
                  </a:lnTo>
                  <a:lnTo>
                    <a:pt x="24573" y="5645"/>
                  </a:lnTo>
                  <a:lnTo>
                    <a:pt x="20650" y="18736"/>
                  </a:lnTo>
                  <a:lnTo>
                    <a:pt x="15180" y="57841"/>
                  </a:lnTo>
                  <a:lnTo>
                    <a:pt x="13245" y="105175"/>
                  </a:lnTo>
                  <a:lnTo>
                    <a:pt x="12793" y="138231"/>
                  </a:lnTo>
                  <a:lnTo>
                    <a:pt x="9167" y="185205"/>
                  </a:lnTo>
                  <a:lnTo>
                    <a:pt x="6691" y="230820"/>
                  </a:lnTo>
                  <a:lnTo>
                    <a:pt x="4320" y="271188"/>
                  </a:lnTo>
                  <a:lnTo>
                    <a:pt x="638" y="293065"/>
                  </a:lnTo>
                  <a:lnTo>
                    <a:pt x="335" y="292038"/>
                  </a:lnTo>
                  <a:lnTo>
                    <a:pt x="0" y="283370"/>
                  </a:lnTo>
                  <a:lnTo>
                    <a:pt x="13581" y="236727"/>
                  </a:lnTo>
                  <a:lnTo>
                    <a:pt x="17431" y="227668"/>
                  </a:lnTo>
                  <a:lnTo>
                    <a:pt x="29235" y="213839"/>
                  </a:lnTo>
                  <a:lnTo>
                    <a:pt x="42477" y="204400"/>
                  </a:lnTo>
                  <a:lnTo>
                    <a:pt x="53067" y="200206"/>
                  </a:lnTo>
                  <a:lnTo>
                    <a:pt x="64358" y="202104"/>
                  </a:lnTo>
                  <a:lnTo>
                    <a:pt x="70332" y="204586"/>
                  </a:lnTo>
                  <a:lnTo>
                    <a:pt x="75020" y="209769"/>
                  </a:lnTo>
                  <a:lnTo>
                    <a:pt x="96777" y="254687"/>
                  </a:lnTo>
                  <a:lnTo>
                    <a:pt x="107681" y="2921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SMARTInkShape-599"/>
            <p:cNvSpPr/>
            <p:nvPr>
              <p:custDataLst>
                <p:tags r:id="rId118"/>
              </p:custDataLst>
            </p:nvPr>
          </p:nvSpPr>
          <p:spPr>
            <a:xfrm>
              <a:off x="2340756" y="4686300"/>
              <a:ext cx="154795" cy="69851"/>
            </a:xfrm>
            <a:custGeom>
              <a:avLst/>
              <a:gdLst/>
              <a:ahLst/>
              <a:cxnLst/>
              <a:rect l="0" t="0" r="0" b="0"/>
              <a:pathLst>
                <a:path w="154795" h="69851">
                  <a:moveTo>
                    <a:pt x="46844" y="69850"/>
                  </a:moveTo>
                  <a:lnTo>
                    <a:pt x="46844" y="69850"/>
                  </a:lnTo>
                  <a:lnTo>
                    <a:pt x="0" y="63761"/>
                  </a:lnTo>
                  <a:lnTo>
                    <a:pt x="92" y="62969"/>
                  </a:lnTo>
                  <a:lnTo>
                    <a:pt x="17906" y="52864"/>
                  </a:lnTo>
                  <a:lnTo>
                    <a:pt x="64725" y="34274"/>
                  </a:lnTo>
                  <a:lnTo>
                    <a:pt x="15479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SMARTInkShape-600"/>
            <p:cNvSpPr/>
            <p:nvPr>
              <p:custDataLst>
                <p:tags r:id="rId119"/>
              </p:custDataLst>
            </p:nvPr>
          </p:nvSpPr>
          <p:spPr>
            <a:xfrm>
              <a:off x="2410003" y="4503033"/>
              <a:ext cx="57169" cy="330464"/>
            </a:xfrm>
            <a:custGeom>
              <a:avLst/>
              <a:gdLst/>
              <a:ahLst/>
              <a:cxnLst/>
              <a:rect l="0" t="0" r="0" b="0"/>
              <a:pathLst>
                <a:path w="57169" h="330464">
                  <a:moveTo>
                    <a:pt x="53797" y="5467"/>
                  </a:moveTo>
                  <a:lnTo>
                    <a:pt x="53797" y="5467"/>
                  </a:lnTo>
                  <a:lnTo>
                    <a:pt x="53797" y="2096"/>
                  </a:lnTo>
                  <a:lnTo>
                    <a:pt x="54503" y="1103"/>
                  </a:lnTo>
                  <a:lnTo>
                    <a:pt x="55678" y="441"/>
                  </a:lnTo>
                  <a:lnTo>
                    <a:pt x="57168" y="0"/>
                  </a:lnTo>
                  <a:lnTo>
                    <a:pt x="56750" y="411"/>
                  </a:lnTo>
                  <a:lnTo>
                    <a:pt x="52522" y="2749"/>
                  </a:lnTo>
                  <a:lnTo>
                    <a:pt x="45580" y="11403"/>
                  </a:lnTo>
                  <a:lnTo>
                    <a:pt x="32549" y="52317"/>
                  </a:lnTo>
                  <a:lnTo>
                    <a:pt x="24767" y="93589"/>
                  </a:lnTo>
                  <a:lnTo>
                    <a:pt x="17992" y="134980"/>
                  </a:lnTo>
                  <a:lnTo>
                    <a:pt x="9382" y="180968"/>
                  </a:lnTo>
                  <a:lnTo>
                    <a:pt x="4889" y="220685"/>
                  </a:lnTo>
                  <a:lnTo>
                    <a:pt x="0" y="261919"/>
                  </a:lnTo>
                  <a:lnTo>
                    <a:pt x="1011" y="293825"/>
                  </a:lnTo>
                  <a:lnTo>
                    <a:pt x="5877" y="310250"/>
                  </a:lnTo>
                  <a:lnTo>
                    <a:pt x="9151" y="316605"/>
                  </a:lnTo>
                  <a:lnTo>
                    <a:pt x="18432" y="325549"/>
                  </a:lnTo>
                  <a:lnTo>
                    <a:pt x="23870" y="328922"/>
                  </a:lnTo>
                  <a:lnTo>
                    <a:pt x="28907" y="330463"/>
                  </a:lnTo>
                  <a:lnTo>
                    <a:pt x="38266" y="330298"/>
                  </a:lnTo>
                  <a:lnTo>
                    <a:pt x="42032" y="327854"/>
                  </a:lnTo>
                  <a:lnTo>
                    <a:pt x="53797" y="3102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9" name="SMARTInkShape-Group158"/>
          <p:cNvGrpSpPr/>
          <p:nvPr/>
        </p:nvGrpSpPr>
        <p:grpSpPr>
          <a:xfrm>
            <a:off x="1584846" y="4336548"/>
            <a:ext cx="586855" cy="803983"/>
            <a:chOff x="1584846" y="4336548"/>
            <a:chExt cx="586855" cy="803983"/>
          </a:xfrm>
        </p:grpSpPr>
        <p:sp>
          <p:nvSpPr>
            <p:cNvPr id="143" name="SMARTInkShape-601"/>
            <p:cNvSpPr/>
            <p:nvPr>
              <p:custDataLst>
                <p:tags r:id="rId109"/>
              </p:custDataLst>
            </p:nvPr>
          </p:nvSpPr>
          <p:spPr>
            <a:xfrm>
              <a:off x="1885950" y="4925824"/>
              <a:ext cx="69441" cy="214707"/>
            </a:xfrm>
            <a:custGeom>
              <a:avLst/>
              <a:gdLst/>
              <a:ahLst/>
              <a:cxnLst/>
              <a:rect l="0" t="0" r="0" b="0"/>
              <a:pathLst>
                <a:path w="69441" h="214707">
                  <a:moveTo>
                    <a:pt x="0" y="77976"/>
                  </a:moveTo>
                  <a:lnTo>
                    <a:pt x="0" y="77976"/>
                  </a:lnTo>
                  <a:lnTo>
                    <a:pt x="0" y="71887"/>
                  </a:lnTo>
                  <a:lnTo>
                    <a:pt x="0" y="75075"/>
                  </a:lnTo>
                  <a:lnTo>
                    <a:pt x="7839" y="114264"/>
                  </a:lnTo>
                  <a:lnTo>
                    <a:pt x="12273" y="161691"/>
                  </a:lnTo>
                  <a:lnTo>
                    <a:pt x="14544" y="202640"/>
                  </a:lnTo>
                  <a:lnTo>
                    <a:pt x="16342" y="210993"/>
                  </a:lnTo>
                  <a:lnTo>
                    <a:pt x="15833" y="213221"/>
                  </a:lnTo>
                  <a:lnTo>
                    <a:pt x="14789" y="214706"/>
                  </a:lnTo>
                  <a:lnTo>
                    <a:pt x="14093" y="214285"/>
                  </a:lnTo>
                  <a:lnTo>
                    <a:pt x="13113" y="205539"/>
                  </a:lnTo>
                  <a:lnTo>
                    <a:pt x="9383" y="159955"/>
                  </a:lnTo>
                  <a:lnTo>
                    <a:pt x="3878" y="122257"/>
                  </a:lnTo>
                  <a:lnTo>
                    <a:pt x="1149" y="84275"/>
                  </a:lnTo>
                  <a:lnTo>
                    <a:pt x="2033" y="41542"/>
                  </a:lnTo>
                  <a:lnTo>
                    <a:pt x="8868" y="18176"/>
                  </a:lnTo>
                  <a:lnTo>
                    <a:pt x="14760" y="10711"/>
                  </a:lnTo>
                  <a:lnTo>
                    <a:pt x="22788" y="5042"/>
                  </a:lnTo>
                  <a:lnTo>
                    <a:pt x="33411" y="170"/>
                  </a:lnTo>
                  <a:lnTo>
                    <a:pt x="38502" y="0"/>
                  </a:lnTo>
                  <a:lnTo>
                    <a:pt x="47921" y="3573"/>
                  </a:lnTo>
                  <a:lnTo>
                    <a:pt x="54930" y="9866"/>
                  </a:lnTo>
                  <a:lnTo>
                    <a:pt x="62842" y="23223"/>
                  </a:lnTo>
                  <a:lnTo>
                    <a:pt x="68466" y="39958"/>
                  </a:lnTo>
                  <a:lnTo>
                    <a:pt x="69440" y="51111"/>
                  </a:lnTo>
                  <a:lnTo>
                    <a:pt x="67460" y="55127"/>
                  </a:lnTo>
                  <a:lnTo>
                    <a:pt x="59615" y="63352"/>
                  </a:lnTo>
                  <a:lnTo>
                    <a:pt x="49073" y="67948"/>
                  </a:lnTo>
                  <a:lnTo>
                    <a:pt x="8939" y="71562"/>
                  </a:lnTo>
                  <a:lnTo>
                    <a:pt x="8781" y="70878"/>
                  </a:lnTo>
                  <a:lnTo>
                    <a:pt x="12700" y="6527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SMARTInkShape-602"/>
            <p:cNvSpPr/>
            <p:nvPr>
              <p:custDataLst>
                <p:tags r:id="rId110"/>
              </p:custDataLst>
            </p:nvPr>
          </p:nvSpPr>
          <p:spPr>
            <a:xfrm>
              <a:off x="2000250" y="4941183"/>
              <a:ext cx="76201" cy="68968"/>
            </a:xfrm>
            <a:custGeom>
              <a:avLst/>
              <a:gdLst/>
              <a:ahLst/>
              <a:cxnLst/>
              <a:rect l="0" t="0" r="0" b="0"/>
              <a:pathLst>
                <a:path w="76201" h="68968">
                  <a:moveTo>
                    <a:pt x="0" y="5467"/>
                  </a:moveTo>
                  <a:lnTo>
                    <a:pt x="0" y="5467"/>
                  </a:lnTo>
                  <a:lnTo>
                    <a:pt x="0" y="0"/>
                  </a:lnTo>
                  <a:lnTo>
                    <a:pt x="0" y="2749"/>
                  </a:lnTo>
                  <a:lnTo>
                    <a:pt x="1881" y="6141"/>
                  </a:lnTo>
                  <a:lnTo>
                    <a:pt x="20970" y="25572"/>
                  </a:lnTo>
                  <a:lnTo>
                    <a:pt x="76200" y="689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SMARTInkShape-603"/>
            <p:cNvSpPr/>
            <p:nvPr>
              <p:custDataLst>
                <p:tags r:id="rId111"/>
              </p:custDataLst>
            </p:nvPr>
          </p:nvSpPr>
          <p:spPr>
            <a:xfrm>
              <a:off x="2019300" y="4909433"/>
              <a:ext cx="82551" cy="119768"/>
            </a:xfrm>
            <a:custGeom>
              <a:avLst/>
              <a:gdLst/>
              <a:ahLst/>
              <a:cxnLst/>
              <a:rect l="0" t="0" r="0" b="0"/>
              <a:pathLst>
                <a:path w="82551" h="119768">
                  <a:moveTo>
                    <a:pt x="82550" y="5467"/>
                  </a:moveTo>
                  <a:lnTo>
                    <a:pt x="82550" y="5467"/>
                  </a:lnTo>
                  <a:lnTo>
                    <a:pt x="77083" y="0"/>
                  </a:lnTo>
                  <a:lnTo>
                    <a:pt x="76083" y="411"/>
                  </a:lnTo>
                  <a:lnTo>
                    <a:pt x="73090" y="2750"/>
                  </a:lnTo>
                  <a:lnTo>
                    <a:pt x="36710" y="48081"/>
                  </a:lnTo>
                  <a:lnTo>
                    <a:pt x="10867" y="94259"/>
                  </a:lnTo>
                  <a:lnTo>
                    <a:pt x="0" y="1197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SMARTInkShape-604"/>
            <p:cNvSpPr/>
            <p:nvPr>
              <p:custDataLst>
                <p:tags r:id="rId112"/>
              </p:custDataLst>
            </p:nvPr>
          </p:nvSpPr>
          <p:spPr>
            <a:xfrm>
              <a:off x="2167336" y="4895850"/>
              <a:ext cx="4365" cy="120651"/>
            </a:xfrm>
            <a:custGeom>
              <a:avLst/>
              <a:gdLst/>
              <a:ahLst/>
              <a:cxnLst/>
              <a:rect l="0" t="0" r="0" b="0"/>
              <a:pathLst>
                <a:path w="4365" h="120651">
                  <a:moveTo>
                    <a:pt x="4364" y="0"/>
                  </a:moveTo>
                  <a:lnTo>
                    <a:pt x="4364" y="0"/>
                  </a:lnTo>
                  <a:lnTo>
                    <a:pt x="0" y="42619"/>
                  </a:lnTo>
                  <a:lnTo>
                    <a:pt x="288" y="73251"/>
                  </a:lnTo>
                  <a:lnTo>
                    <a:pt x="4364" y="1206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SMARTInkShape-605"/>
            <p:cNvSpPr/>
            <p:nvPr>
              <p:custDataLst>
                <p:tags r:id="rId113"/>
              </p:custDataLst>
            </p:nvPr>
          </p:nvSpPr>
          <p:spPr>
            <a:xfrm>
              <a:off x="1584846" y="4336548"/>
              <a:ext cx="161405" cy="142651"/>
            </a:xfrm>
            <a:custGeom>
              <a:avLst/>
              <a:gdLst/>
              <a:ahLst/>
              <a:cxnLst/>
              <a:rect l="0" t="0" r="0" b="0"/>
              <a:pathLst>
                <a:path w="161405" h="142651">
                  <a:moveTo>
                    <a:pt x="34404" y="51302"/>
                  </a:moveTo>
                  <a:lnTo>
                    <a:pt x="34404" y="51302"/>
                  </a:lnTo>
                  <a:lnTo>
                    <a:pt x="34404" y="45214"/>
                  </a:lnTo>
                  <a:lnTo>
                    <a:pt x="16106" y="90392"/>
                  </a:lnTo>
                  <a:lnTo>
                    <a:pt x="0" y="137772"/>
                  </a:lnTo>
                  <a:lnTo>
                    <a:pt x="179" y="140698"/>
                  </a:lnTo>
                  <a:lnTo>
                    <a:pt x="1004" y="142650"/>
                  </a:lnTo>
                  <a:lnTo>
                    <a:pt x="2260" y="141833"/>
                  </a:lnTo>
                  <a:lnTo>
                    <a:pt x="18458" y="99327"/>
                  </a:lnTo>
                  <a:lnTo>
                    <a:pt x="36481" y="57523"/>
                  </a:lnTo>
                  <a:lnTo>
                    <a:pt x="65016" y="11904"/>
                  </a:lnTo>
                  <a:lnTo>
                    <a:pt x="72234" y="2512"/>
                  </a:lnTo>
                  <a:lnTo>
                    <a:pt x="76557" y="431"/>
                  </a:lnTo>
                  <a:lnTo>
                    <a:pt x="87005" y="0"/>
                  </a:lnTo>
                  <a:lnTo>
                    <a:pt x="98704" y="5923"/>
                  </a:lnTo>
                  <a:lnTo>
                    <a:pt x="110254" y="16317"/>
                  </a:lnTo>
                  <a:lnTo>
                    <a:pt x="136933" y="60850"/>
                  </a:lnTo>
                  <a:lnTo>
                    <a:pt x="161404" y="11480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SMARTInkShape-606"/>
            <p:cNvSpPr/>
            <p:nvPr>
              <p:custDataLst>
                <p:tags r:id="rId114"/>
              </p:custDataLst>
            </p:nvPr>
          </p:nvSpPr>
          <p:spPr>
            <a:xfrm>
              <a:off x="1606550" y="4586713"/>
              <a:ext cx="210575" cy="448335"/>
            </a:xfrm>
            <a:custGeom>
              <a:avLst/>
              <a:gdLst/>
              <a:ahLst/>
              <a:cxnLst/>
              <a:rect l="0" t="0" r="0" b="0"/>
              <a:pathLst>
                <a:path w="210575" h="448335">
                  <a:moveTo>
                    <a:pt x="0" y="99587"/>
                  </a:moveTo>
                  <a:lnTo>
                    <a:pt x="0" y="99587"/>
                  </a:lnTo>
                  <a:lnTo>
                    <a:pt x="0" y="139680"/>
                  </a:lnTo>
                  <a:lnTo>
                    <a:pt x="0" y="176770"/>
                  </a:lnTo>
                  <a:lnTo>
                    <a:pt x="706" y="219039"/>
                  </a:lnTo>
                  <a:lnTo>
                    <a:pt x="5070" y="260726"/>
                  </a:lnTo>
                  <a:lnTo>
                    <a:pt x="10983" y="306813"/>
                  </a:lnTo>
                  <a:lnTo>
                    <a:pt x="14073" y="346548"/>
                  </a:lnTo>
                  <a:lnTo>
                    <a:pt x="18067" y="387788"/>
                  </a:lnTo>
                  <a:lnTo>
                    <a:pt x="18964" y="434912"/>
                  </a:lnTo>
                  <a:lnTo>
                    <a:pt x="19033" y="448334"/>
                  </a:lnTo>
                  <a:lnTo>
                    <a:pt x="17168" y="410670"/>
                  </a:lnTo>
                  <a:lnTo>
                    <a:pt x="12583" y="365129"/>
                  </a:lnTo>
                  <a:lnTo>
                    <a:pt x="7805" y="326746"/>
                  </a:lnTo>
                  <a:lnTo>
                    <a:pt x="2626" y="282056"/>
                  </a:lnTo>
                  <a:lnTo>
                    <a:pt x="778" y="242708"/>
                  </a:lnTo>
                  <a:lnTo>
                    <a:pt x="231" y="195616"/>
                  </a:lnTo>
                  <a:lnTo>
                    <a:pt x="774" y="159398"/>
                  </a:lnTo>
                  <a:lnTo>
                    <a:pt x="5090" y="114878"/>
                  </a:lnTo>
                  <a:lnTo>
                    <a:pt x="10837" y="73622"/>
                  </a:lnTo>
                  <a:lnTo>
                    <a:pt x="17714" y="50188"/>
                  </a:lnTo>
                  <a:lnTo>
                    <a:pt x="32994" y="17221"/>
                  </a:lnTo>
                  <a:lnTo>
                    <a:pt x="37518" y="12221"/>
                  </a:lnTo>
                  <a:lnTo>
                    <a:pt x="50071" y="4783"/>
                  </a:lnTo>
                  <a:lnTo>
                    <a:pt x="66263" y="0"/>
                  </a:lnTo>
                  <a:lnTo>
                    <a:pt x="71692" y="2151"/>
                  </a:lnTo>
                  <a:lnTo>
                    <a:pt x="83369" y="12067"/>
                  </a:lnTo>
                  <a:lnTo>
                    <a:pt x="98472" y="36888"/>
                  </a:lnTo>
                  <a:lnTo>
                    <a:pt x="105141" y="66584"/>
                  </a:lnTo>
                  <a:lnTo>
                    <a:pt x="101057" y="87271"/>
                  </a:lnTo>
                  <a:lnTo>
                    <a:pt x="84560" y="122554"/>
                  </a:lnTo>
                  <a:lnTo>
                    <a:pt x="65999" y="141826"/>
                  </a:lnTo>
                  <a:lnTo>
                    <a:pt x="65871" y="142563"/>
                  </a:lnTo>
                  <a:lnTo>
                    <a:pt x="66492" y="143054"/>
                  </a:lnTo>
                  <a:lnTo>
                    <a:pt x="70474" y="143600"/>
                  </a:lnTo>
                  <a:lnTo>
                    <a:pt x="116010" y="149068"/>
                  </a:lnTo>
                  <a:lnTo>
                    <a:pt x="143186" y="156267"/>
                  </a:lnTo>
                  <a:lnTo>
                    <a:pt x="179426" y="176170"/>
                  </a:lnTo>
                  <a:lnTo>
                    <a:pt x="197332" y="193853"/>
                  </a:lnTo>
                  <a:lnTo>
                    <a:pt x="209300" y="223708"/>
                  </a:lnTo>
                  <a:lnTo>
                    <a:pt x="210574" y="252623"/>
                  </a:lnTo>
                  <a:lnTo>
                    <a:pt x="202479" y="272261"/>
                  </a:lnTo>
                  <a:lnTo>
                    <a:pt x="188769" y="290631"/>
                  </a:lnTo>
                  <a:lnTo>
                    <a:pt x="170915" y="303499"/>
                  </a:lnTo>
                  <a:lnTo>
                    <a:pt x="144402" y="311935"/>
                  </a:lnTo>
                  <a:lnTo>
                    <a:pt x="95250" y="29008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0" name="SMARTInkShape-607"/>
          <p:cNvSpPr/>
          <p:nvPr>
            <p:custDataLst>
              <p:tags r:id="rId1"/>
            </p:custDataLst>
          </p:nvPr>
        </p:nvSpPr>
        <p:spPr>
          <a:xfrm>
            <a:off x="5170274" y="1321179"/>
            <a:ext cx="1344827" cy="101222"/>
          </a:xfrm>
          <a:custGeom>
            <a:avLst/>
            <a:gdLst/>
            <a:ahLst/>
            <a:cxnLst/>
            <a:rect l="0" t="0" r="0" b="0"/>
            <a:pathLst>
              <a:path w="1344827" h="101222">
                <a:moveTo>
                  <a:pt x="17676" y="88521"/>
                </a:moveTo>
                <a:lnTo>
                  <a:pt x="17676" y="88521"/>
                </a:lnTo>
                <a:lnTo>
                  <a:pt x="0" y="88521"/>
                </a:lnTo>
                <a:lnTo>
                  <a:pt x="248" y="87815"/>
                </a:lnTo>
                <a:lnTo>
                  <a:pt x="28449" y="81614"/>
                </a:lnTo>
                <a:lnTo>
                  <a:pt x="67905" y="73774"/>
                </a:lnTo>
                <a:lnTo>
                  <a:pt x="110170" y="64396"/>
                </a:lnTo>
                <a:lnTo>
                  <a:pt x="142040" y="58749"/>
                </a:lnTo>
                <a:lnTo>
                  <a:pt x="175019" y="51535"/>
                </a:lnTo>
                <a:lnTo>
                  <a:pt x="214136" y="45507"/>
                </a:lnTo>
                <a:lnTo>
                  <a:pt x="258097" y="40476"/>
                </a:lnTo>
                <a:lnTo>
                  <a:pt x="281673" y="38147"/>
                </a:lnTo>
                <a:lnTo>
                  <a:pt x="305857" y="35888"/>
                </a:lnTo>
                <a:lnTo>
                  <a:pt x="331858" y="32971"/>
                </a:lnTo>
                <a:lnTo>
                  <a:pt x="359069" y="29616"/>
                </a:lnTo>
                <a:lnTo>
                  <a:pt x="387088" y="25967"/>
                </a:lnTo>
                <a:lnTo>
                  <a:pt x="415645" y="22830"/>
                </a:lnTo>
                <a:lnTo>
                  <a:pt x="444561" y="20032"/>
                </a:lnTo>
                <a:lnTo>
                  <a:pt x="473716" y="17462"/>
                </a:lnTo>
                <a:lnTo>
                  <a:pt x="503735" y="15043"/>
                </a:lnTo>
                <a:lnTo>
                  <a:pt x="534332" y="12724"/>
                </a:lnTo>
                <a:lnTo>
                  <a:pt x="565314" y="10473"/>
                </a:lnTo>
                <a:lnTo>
                  <a:pt x="596551" y="8267"/>
                </a:lnTo>
                <a:lnTo>
                  <a:pt x="627960" y="6090"/>
                </a:lnTo>
                <a:lnTo>
                  <a:pt x="659482" y="3934"/>
                </a:lnTo>
                <a:lnTo>
                  <a:pt x="691080" y="2496"/>
                </a:lnTo>
                <a:lnTo>
                  <a:pt x="722729" y="1538"/>
                </a:lnTo>
                <a:lnTo>
                  <a:pt x="754411" y="899"/>
                </a:lnTo>
                <a:lnTo>
                  <a:pt x="785411" y="473"/>
                </a:lnTo>
                <a:lnTo>
                  <a:pt x="815954" y="189"/>
                </a:lnTo>
                <a:lnTo>
                  <a:pt x="846195" y="0"/>
                </a:lnTo>
                <a:lnTo>
                  <a:pt x="874822" y="579"/>
                </a:lnTo>
                <a:lnTo>
                  <a:pt x="902374" y="1671"/>
                </a:lnTo>
                <a:lnTo>
                  <a:pt x="929208" y="3104"/>
                </a:lnTo>
                <a:lnTo>
                  <a:pt x="954858" y="4060"/>
                </a:lnTo>
                <a:lnTo>
                  <a:pt x="979720" y="4697"/>
                </a:lnTo>
                <a:lnTo>
                  <a:pt x="1026630" y="6110"/>
                </a:lnTo>
                <a:lnTo>
                  <a:pt x="1068643" y="9090"/>
                </a:lnTo>
                <a:lnTo>
                  <a:pt x="1104721" y="12767"/>
                </a:lnTo>
                <a:lnTo>
                  <a:pt x="1150917" y="20684"/>
                </a:lnTo>
                <a:lnTo>
                  <a:pt x="1193298" y="31967"/>
                </a:lnTo>
                <a:lnTo>
                  <a:pt x="1238381" y="45051"/>
                </a:lnTo>
                <a:lnTo>
                  <a:pt x="1241407" y="46841"/>
                </a:lnTo>
                <a:lnTo>
                  <a:pt x="1240602" y="48035"/>
                </a:lnTo>
                <a:lnTo>
                  <a:pt x="1208920" y="49950"/>
                </a:lnTo>
                <a:lnTo>
                  <a:pt x="1168194" y="45964"/>
                </a:lnTo>
                <a:lnTo>
                  <a:pt x="1128880" y="43926"/>
                </a:lnTo>
                <a:lnTo>
                  <a:pt x="1085246" y="39873"/>
                </a:lnTo>
                <a:lnTo>
                  <a:pt x="1053303" y="38678"/>
                </a:lnTo>
                <a:lnTo>
                  <a:pt x="1016528" y="36265"/>
                </a:lnTo>
                <a:lnTo>
                  <a:pt x="975960" y="33546"/>
                </a:lnTo>
                <a:lnTo>
                  <a:pt x="932059" y="32338"/>
                </a:lnTo>
                <a:lnTo>
                  <a:pt x="886678" y="29919"/>
                </a:lnTo>
                <a:lnTo>
                  <a:pt x="839931" y="27198"/>
                </a:lnTo>
                <a:lnTo>
                  <a:pt x="815613" y="26472"/>
                </a:lnTo>
                <a:lnTo>
                  <a:pt x="790935" y="25988"/>
                </a:lnTo>
                <a:lnTo>
                  <a:pt x="766015" y="24960"/>
                </a:lnTo>
                <a:lnTo>
                  <a:pt x="740935" y="23569"/>
                </a:lnTo>
                <a:lnTo>
                  <a:pt x="715749" y="21936"/>
                </a:lnTo>
                <a:lnTo>
                  <a:pt x="690492" y="20848"/>
                </a:lnTo>
                <a:lnTo>
                  <a:pt x="665186" y="20122"/>
                </a:lnTo>
                <a:lnTo>
                  <a:pt x="639849" y="19639"/>
                </a:lnTo>
                <a:lnTo>
                  <a:pt x="613787" y="19316"/>
                </a:lnTo>
                <a:lnTo>
                  <a:pt x="587238" y="19101"/>
                </a:lnTo>
                <a:lnTo>
                  <a:pt x="560367" y="18958"/>
                </a:lnTo>
                <a:lnTo>
                  <a:pt x="534692" y="18862"/>
                </a:lnTo>
                <a:lnTo>
                  <a:pt x="509815" y="18798"/>
                </a:lnTo>
                <a:lnTo>
                  <a:pt x="485468" y="18756"/>
                </a:lnTo>
                <a:lnTo>
                  <a:pt x="461476" y="18728"/>
                </a:lnTo>
                <a:lnTo>
                  <a:pt x="414122" y="18696"/>
                </a:lnTo>
                <a:lnTo>
                  <a:pt x="370968" y="20564"/>
                </a:lnTo>
                <a:lnTo>
                  <a:pt x="331329" y="23040"/>
                </a:lnTo>
                <a:lnTo>
                  <a:pt x="294896" y="24140"/>
                </a:lnTo>
                <a:lnTo>
                  <a:pt x="249393" y="28131"/>
                </a:lnTo>
                <a:lnTo>
                  <a:pt x="202358" y="33782"/>
                </a:lnTo>
                <a:lnTo>
                  <a:pt x="179641" y="39925"/>
                </a:lnTo>
                <a:lnTo>
                  <a:pt x="182097" y="41307"/>
                </a:lnTo>
                <a:lnTo>
                  <a:pt x="222832" y="43525"/>
                </a:lnTo>
                <a:lnTo>
                  <a:pt x="263318" y="43909"/>
                </a:lnTo>
                <a:lnTo>
                  <a:pt x="296184" y="43999"/>
                </a:lnTo>
                <a:lnTo>
                  <a:pt x="334309" y="44039"/>
                </a:lnTo>
                <a:lnTo>
                  <a:pt x="378535" y="44057"/>
                </a:lnTo>
                <a:lnTo>
                  <a:pt x="402182" y="44062"/>
                </a:lnTo>
                <a:lnTo>
                  <a:pt x="427118" y="44065"/>
                </a:lnTo>
                <a:lnTo>
                  <a:pt x="452915" y="44067"/>
                </a:lnTo>
                <a:lnTo>
                  <a:pt x="479286" y="44068"/>
                </a:lnTo>
                <a:lnTo>
                  <a:pt x="506743" y="44069"/>
                </a:lnTo>
                <a:lnTo>
                  <a:pt x="534927" y="44070"/>
                </a:lnTo>
                <a:lnTo>
                  <a:pt x="563593" y="44070"/>
                </a:lnTo>
                <a:lnTo>
                  <a:pt x="591875" y="44776"/>
                </a:lnTo>
                <a:lnTo>
                  <a:pt x="619904" y="45952"/>
                </a:lnTo>
                <a:lnTo>
                  <a:pt x="647760" y="47442"/>
                </a:lnTo>
                <a:lnTo>
                  <a:pt x="675504" y="48435"/>
                </a:lnTo>
                <a:lnTo>
                  <a:pt x="703174" y="49097"/>
                </a:lnTo>
                <a:lnTo>
                  <a:pt x="730791" y="49538"/>
                </a:lnTo>
                <a:lnTo>
                  <a:pt x="757670" y="50538"/>
                </a:lnTo>
                <a:lnTo>
                  <a:pt x="784056" y="51910"/>
                </a:lnTo>
                <a:lnTo>
                  <a:pt x="810113" y="53530"/>
                </a:lnTo>
                <a:lnTo>
                  <a:pt x="835950" y="55316"/>
                </a:lnTo>
                <a:lnTo>
                  <a:pt x="861642" y="57212"/>
                </a:lnTo>
                <a:lnTo>
                  <a:pt x="887236" y="59182"/>
                </a:lnTo>
                <a:lnTo>
                  <a:pt x="934490" y="63252"/>
                </a:lnTo>
                <a:lnTo>
                  <a:pt x="976893" y="67412"/>
                </a:lnTo>
                <a:lnTo>
                  <a:pt x="1012202" y="71613"/>
                </a:lnTo>
                <a:lnTo>
                  <a:pt x="1056476" y="74574"/>
                </a:lnTo>
                <a:lnTo>
                  <a:pt x="1099224" y="80644"/>
                </a:lnTo>
                <a:lnTo>
                  <a:pt x="1117371" y="84550"/>
                </a:lnTo>
                <a:lnTo>
                  <a:pt x="1118401" y="85873"/>
                </a:lnTo>
                <a:lnTo>
                  <a:pt x="1075207" y="88172"/>
                </a:lnTo>
                <a:lnTo>
                  <a:pt x="1039161" y="85047"/>
                </a:lnTo>
                <a:lnTo>
                  <a:pt x="991556" y="83023"/>
                </a:lnTo>
                <a:lnTo>
                  <a:pt x="953808" y="82550"/>
                </a:lnTo>
                <a:lnTo>
                  <a:pt x="913512" y="82339"/>
                </a:lnTo>
                <a:lnTo>
                  <a:pt x="872084" y="82246"/>
                </a:lnTo>
                <a:lnTo>
                  <a:pt x="830154" y="82204"/>
                </a:lnTo>
                <a:lnTo>
                  <a:pt x="786588" y="82186"/>
                </a:lnTo>
                <a:lnTo>
                  <a:pt x="739003" y="82177"/>
                </a:lnTo>
                <a:lnTo>
                  <a:pt x="693395" y="82174"/>
                </a:lnTo>
                <a:lnTo>
                  <a:pt x="648901" y="82172"/>
                </a:lnTo>
                <a:lnTo>
                  <a:pt x="603255" y="82171"/>
                </a:lnTo>
                <a:lnTo>
                  <a:pt x="558981" y="84053"/>
                </a:lnTo>
                <a:lnTo>
                  <a:pt x="517194" y="86535"/>
                </a:lnTo>
                <a:lnTo>
                  <a:pt x="479808" y="87638"/>
                </a:lnTo>
                <a:lnTo>
                  <a:pt x="446259" y="88129"/>
                </a:lnTo>
                <a:lnTo>
                  <a:pt x="414179" y="88347"/>
                </a:lnTo>
                <a:lnTo>
                  <a:pt x="368619" y="88469"/>
                </a:lnTo>
                <a:lnTo>
                  <a:pt x="347123" y="89211"/>
                </a:lnTo>
                <a:lnTo>
                  <a:pt x="345964" y="90392"/>
                </a:lnTo>
                <a:lnTo>
                  <a:pt x="346600" y="91885"/>
                </a:lnTo>
                <a:lnTo>
                  <a:pt x="392545" y="89917"/>
                </a:lnTo>
                <a:lnTo>
                  <a:pt x="423938" y="89142"/>
                </a:lnTo>
                <a:lnTo>
                  <a:pt x="458587" y="88797"/>
                </a:lnTo>
                <a:lnTo>
                  <a:pt x="497975" y="88644"/>
                </a:lnTo>
                <a:lnTo>
                  <a:pt x="521320" y="88603"/>
                </a:lnTo>
                <a:lnTo>
                  <a:pt x="546055" y="88575"/>
                </a:lnTo>
                <a:lnTo>
                  <a:pt x="572424" y="87852"/>
                </a:lnTo>
                <a:lnTo>
                  <a:pt x="599880" y="86664"/>
                </a:lnTo>
                <a:lnTo>
                  <a:pt x="628062" y="85166"/>
                </a:lnTo>
                <a:lnTo>
                  <a:pt x="656022" y="84168"/>
                </a:lnTo>
                <a:lnTo>
                  <a:pt x="683834" y="83502"/>
                </a:lnTo>
                <a:lnTo>
                  <a:pt x="711548" y="83058"/>
                </a:lnTo>
                <a:lnTo>
                  <a:pt x="740607" y="82763"/>
                </a:lnTo>
                <a:lnTo>
                  <a:pt x="770565" y="82565"/>
                </a:lnTo>
                <a:lnTo>
                  <a:pt x="801118" y="82434"/>
                </a:lnTo>
                <a:lnTo>
                  <a:pt x="832070" y="83052"/>
                </a:lnTo>
                <a:lnTo>
                  <a:pt x="863289" y="84169"/>
                </a:lnTo>
                <a:lnTo>
                  <a:pt x="894684" y="85620"/>
                </a:lnTo>
                <a:lnTo>
                  <a:pt x="925492" y="86587"/>
                </a:lnTo>
                <a:lnTo>
                  <a:pt x="955909" y="87232"/>
                </a:lnTo>
                <a:lnTo>
                  <a:pt x="986065" y="87661"/>
                </a:lnTo>
                <a:lnTo>
                  <a:pt x="1016046" y="87948"/>
                </a:lnTo>
                <a:lnTo>
                  <a:pt x="1045912" y="88139"/>
                </a:lnTo>
                <a:lnTo>
                  <a:pt x="1075701" y="88266"/>
                </a:lnTo>
                <a:lnTo>
                  <a:pt x="1104026" y="89057"/>
                </a:lnTo>
                <a:lnTo>
                  <a:pt x="1131376" y="90289"/>
                </a:lnTo>
                <a:lnTo>
                  <a:pt x="1158076" y="91817"/>
                </a:lnTo>
                <a:lnTo>
                  <a:pt x="1183637" y="93540"/>
                </a:lnTo>
                <a:lnTo>
                  <a:pt x="1208439" y="95395"/>
                </a:lnTo>
                <a:lnTo>
                  <a:pt x="1255986" y="98632"/>
                </a:lnTo>
                <a:lnTo>
                  <a:pt x="1300638" y="100070"/>
                </a:lnTo>
                <a:lnTo>
                  <a:pt x="1344826" y="101221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6" name="SMARTInkShape-Group160"/>
          <p:cNvGrpSpPr/>
          <p:nvPr/>
        </p:nvGrpSpPr>
        <p:grpSpPr>
          <a:xfrm>
            <a:off x="7461250" y="2507239"/>
            <a:ext cx="768351" cy="173565"/>
            <a:chOff x="7461250" y="2507239"/>
            <a:chExt cx="768351" cy="173565"/>
          </a:xfrm>
        </p:grpSpPr>
        <p:sp>
          <p:nvSpPr>
            <p:cNvPr id="151" name="SMARTInkShape-608"/>
            <p:cNvSpPr/>
            <p:nvPr>
              <p:custDataLst>
                <p:tags r:id="rId104"/>
              </p:custDataLst>
            </p:nvPr>
          </p:nvSpPr>
          <p:spPr>
            <a:xfrm>
              <a:off x="8108011" y="2535084"/>
              <a:ext cx="121590" cy="144617"/>
            </a:xfrm>
            <a:custGeom>
              <a:avLst/>
              <a:gdLst/>
              <a:ahLst/>
              <a:cxnLst/>
              <a:rect l="0" t="0" r="0" b="0"/>
              <a:pathLst>
                <a:path w="121590" h="144617">
                  <a:moveTo>
                    <a:pt x="26339" y="55716"/>
                  </a:moveTo>
                  <a:lnTo>
                    <a:pt x="26339" y="55716"/>
                  </a:lnTo>
                  <a:lnTo>
                    <a:pt x="29709" y="55716"/>
                  </a:lnTo>
                  <a:lnTo>
                    <a:pt x="44357" y="49235"/>
                  </a:lnTo>
                  <a:lnTo>
                    <a:pt x="88726" y="17794"/>
                  </a:lnTo>
                  <a:lnTo>
                    <a:pt x="93330" y="13501"/>
                  </a:lnTo>
                  <a:lnTo>
                    <a:pt x="95694" y="9228"/>
                  </a:lnTo>
                  <a:lnTo>
                    <a:pt x="96565" y="4969"/>
                  </a:lnTo>
                  <a:lnTo>
                    <a:pt x="96439" y="718"/>
                  </a:lnTo>
                  <a:lnTo>
                    <a:pt x="92828" y="0"/>
                  </a:lnTo>
                  <a:lnTo>
                    <a:pt x="52019" y="16106"/>
                  </a:lnTo>
                  <a:lnTo>
                    <a:pt x="24932" y="35121"/>
                  </a:lnTo>
                  <a:lnTo>
                    <a:pt x="9145" y="55258"/>
                  </a:lnTo>
                  <a:lnTo>
                    <a:pt x="0" y="78001"/>
                  </a:lnTo>
                  <a:lnTo>
                    <a:pt x="756" y="94313"/>
                  </a:lnTo>
                  <a:lnTo>
                    <a:pt x="6502" y="109559"/>
                  </a:lnTo>
                  <a:lnTo>
                    <a:pt x="16112" y="121039"/>
                  </a:lnTo>
                  <a:lnTo>
                    <a:pt x="46905" y="135435"/>
                  </a:lnTo>
                  <a:lnTo>
                    <a:pt x="121589" y="14461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SMARTInkShape-609"/>
            <p:cNvSpPr/>
            <p:nvPr>
              <p:custDataLst>
                <p:tags r:id="rId105"/>
              </p:custDataLst>
            </p:nvPr>
          </p:nvSpPr>
          <p:spPr>
            <a:xfrm>
              <a:off x="7962900" y="2516068"/>
              <a:ext cx="101601" cy="135505"/>
            </a:xfrm>
            <a:custGeom>
              <a:avLst/>
              <a:gdLst/>
              <a:ahLst/>
              <a:cxnLst/>
              <a:rect l="0" t="0" r="0" b="0"/>
              <a:pathLst>
                <a:path w="101601" h="135505">
                  <a:moveTo>
                    <a:pt x="101600" y="11232"/>
                  </a:moveTo>
                  <a:lnTo>
                    <a:pt x="101600" y="11232"/>
                  </a:lnTo>
                  <a:lnTo>
                    <a:pt x="63005" y="248"/>
                  </a:lnTo>
                  <a:lnTo>
                    <a:pt x="51989" y="0"/>
                  </a:lnTo>
                  <a:lnTo>
                    <a:pt x="44744" y="2242"/>
                  </a:lnTo>
                  <a:lnTo>
                    <a:pt x="36697" y="7471"/>
                  </a:lnTo>
                  <a:lnTo>
                    <a:pt x="35754" y="10841"/>
                  </a:lnTo>
                  <a:lnTo>
                    <a:pt x="36585" y="20230"/>
                  </a:lnTo>
                  <a:lnTo>
                    <a:pt x="53718" y="62196"/>
                  </a:lnTo>
                  <a:lnTo>
                    <a:pt x="60602" y="87481"/>
                  </a:lnTo>
                  <a:lnTo>
                    <a:pt x="61506" y="102976"/>
                  </a:lnTo>
                  <a:lnTo>
                    <a:pt x="59558" y="114566"/>
                  </a:lnTo>
                  <a:lnTo>
                    <a:pt x="52575" y="124421"/>
                  </a:lnTo>
                  <a:lnTo>
                    <a:pt x="43121" y="132094"/>
                  </a:lnTo>
                  <a:lnTo>
                    <a:pt x="34217" y="135504"/>
                  </a:lnTo>
                  <a:lnTo>
                    <a:pt x="14529" y="134052"/>
                  </a:lnTo>
                  <a:lnTo>
                    <a:pt x="9685" y="131918"/>
                  </a:lnTo>
                  <a:lnTo>
                    <a:pt x="0" y="11918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SMARTInkShape-610"/>
            <p:cNvSpPr/>
            <p:nvPr>
              <p:custDataLst>
                <p:tags r:id="rId106"/>
              </p:custDataLst>
            </p:nvPr>
          </p:nvSpPr>
          <p:spPr>
            <a:xfrm>
              <a:off x="7784912" y="2507239"/>
              <a:ext cx="114489" cy="173565"/>
            </a:xfrm>
            <a:custGeom>
              <a:avLst/>
              <a:gdLst/>
              <a:ahLst/>
              <a:cxnLst/>
              <a:rect l="0" t="0" r="0" b="0"/>
              <a:pathLst>
                <a:path w="114489" h="173565">
                  <a:moveTo>
                    <a:pt x="114488" y="45461"/>
                  </a:moveTo>
                  <a:lnTo>
                    <a:pt x="114488" y="45461"/>
                  </a:lnTo>
                  <a:lnTo>
                    <a:pt x="102279" y="24413"/>
                  </a:lnTo>
                  <a:lnTo>
                    <a:pt x="92832" y="16586"/>
                  </a:lnTo>
                  <a:lnTo>
                    <a:pt x="66152" y="2441"/>
                  </a:lnTo>
                  <a:lnTo>
                    <a:pt x="48320" y="0"/>
                  </a:lnTo>
                  <a:lnTo>
                    <a:pt x="24093" y="2593"/>
                  </a:lnTo>
                  <a:lnTo>
                    <a:pt x="18240" y="4182"/>
                  </a:lnTo>
                  <a:lnTo>
                    <a:pt x="7975" y="11593"/>
                  </a:lnTo>
                  <a:lnTo>
                    <a:pt x="3262" y="16532"/>
                  </a:lnTo>
                  <a:lnTo>
                    <a:pt x="827" y="21942"/>
                  </a:lnTo>
                  <a:lnTo>
                    <a:pt x="0" y="33597"/>
                  </a:lnTo>
                  <a:lnTo>
                    <a:pt x="10245" y="55430"/>
                  </a:lnTo>
                  <a:lnTo>
                    <a:pt x="44963" y="99392"/>
                  </a:lnTo>
                  <a:lnTo>
                    <a:pt x="62616" y="128911"/>
                  </a:lnTo>
                  <a:lnTo>
                    <a:pt x="65091" y="134961"/>
                  </a:lnTo>
                  <a:lnTo>
                    <a:pt x="65958" y="149209"/>
                  </a:lnTo>
                  <a:lnTo>
                    <a:pt x="63286" y="162832"/>
                  </a:lnTo>
                  <a:lnTo>
                    <a:pt x="57395" y="171239"/>
                  </a:lnTo>
                  <a:lnTo>
                    <a:pt x="53848" y="173057"/>
                  </a:lnTo>
                  <a:lnTo>
                    <a:pt x="50073" y="173564"/>
                  </a:lnTo>
                  <a:lnTo>
                    <a:pt x="46144" y="173196"/>
                  </a:lnTo>
                  <a:lnTo>
                    <a:pt x="43525" y="172246"/>
                  </a:lnTo>
                  <a:lnTo>
                    <a:pt x="38288" y="16611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SMARTInkShape-611"/>
            <p:cNvSpPr/>
            <p:nvPr>
              <p:custDataLst>
                <p:tags r:id="rId107"/>
              </p:custDataLst>
            </p:nvPr>
          </p:nvSpPr>
          <p:spPr>
            <a:xfrm>
              <a:off x="7467809" y="2654300"/>
              <a:ext cx="133142" cy="23995"/>
            </a:xfrm>
            <a:custGeom>
              <a:avLst/>
              <a:gdLst/>
              <a:ahLst/>
              <a:cxnLst/>
              <a:rect l="0" t="0" r="0" b="0"/>
              <a:pathLst>
                <a:path w="133142" h="23995">
                  <a:moveTo>
                    <a:pt x="18841" y="6350"/>
                  </a:moveTo>
                  <a:lnTo>
                    <a:pt x="18841" y="6350"/>
                  </a:lnTo>
                  <a:lnTo>
                    <a:pt x="5026" y="18283"/>
                  </a:lnTo>
                  <a:lnTo>
                    <a:pt x="1164" y="20656"/>
                  </a:lnTo>
                  <a:lnTo>
                    <a:pt x="0" y="22237"/>
                  </a:lnTo>
                  <a:lnTo>
                    <a:pt x="636" y="23291"/>
                  </a:lnTo>
                  <a:lnTo>
                    <a:pt x="2471" y="23994"/>
                  </a:lnTo>
                  <a:lnTo>
                    <a:pt x="42695" y="18307"/>
                  </a:lnTo>
                  <a:lnTo>
                    <a:pt x="13314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SMARTInkShape-612"/>
            <p:cNvSpPr/>
            <p:nvPr>
              <p:custDataLst>
                <p:tags r:id="rId108"/>
              </p:custDataLst>
            </p:nvPr>
          </p:nvSpPr>
          <p:spPr>
            <a:xfrm>
              <a:off x="7461250" y="2578100"/>
              <a:ext cx="120651" cy="1"/>
            </a:xfrm>
            <a:custGeom>
              <a:avLst/>
              <a:gdLst/>
              <a:ahLst/>
              <a:cxnLst/>
              <a:rect l="0" t="0" r="0" b="0"/>
              <a:pathLst>
                <a:path w="120651" h="1">
                  <a:moveTo>
                    <a:pt x="0" y="0"/>
                  </a:moveTo>
                  <a:lnTo>
                    <a:pt x="0" y="0"/>
                  </a:lnTo>
                  <a:lnTo>
                    <a:pt x="38523" y="0"/>
                  </a:lnTo>
                  <a:lnTo>
                    <a:pt x="79696" y="0"/>
                  </a:lnTo>
                  <a:lnTo>
                    <a:pt x="1206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1" name="SMARTInkShape-Group161"/>
          <p:cNvGrpSpPr/>
          <p:nvPr/>
        </p:nvGrpSpPr>
        <p:grpSpPr>
          <a:xfrm>
            <a:off x="6729294" y="2300022"/>
            <a:ext cx="427157" cy="411429"/>
            <a:chOff x="6729294" y="2300022"/>
            <a:chExt cx="427157" cy="411429"/>
          </a:xfrm>
        </p:grpSpPr>
        <p:sp>
          <p:nvSpPr>
            <p:cNvPr id="157" name="SMARTInkShape-613"/>
            <p:cNvSpPr/>
            <p:nvPr>
              <p:custDataLst>
                <p:tags r:id="rId100"/>
              </p:custDataLst>
            </p:nvPr>
          </p:nvSpPr>
          <p:spPr>
            <a:xfrm>
              <a:off x="7061198" y="2300022"/>
              <a:ext cx="95253" cy="114348"/>
            </a:xfrm>
            <a:custGeom>
              <a:avLst/>
              <a:gdLst/>
              <a:ahLst/>
              <a:cxnLst/>
              <a:rect l="0" t="0" r="0" b="0"/>
              <a:pathLst>
                <a:path w="95253" h="114348">
                  <a:moveTo>
                    <a:pt x="2" y="30428"/>
                  </a:moveTo>
                  <a:lnTo>
                    <a:pt x="2" y="30428"/>
                  </a:lnTo>
                  <a:lnTo>
                    <a:pt x="0" y="18219"/>
                  </a:lnTo>
                  <a:lnTo>
                    <a:pt x="1883" y="12537"/>
                  </a:lnTo>
                  <a:lnTo>
                    <a:pt x="3372" y="10034"/>
                  </a:lnTo>
                  <a:lnTo>
                    <a:pt x="12211" y="3140"/>
                  </a:lnTo>
                  <a:lnTo>
                    <a:pt x="23767" y="0"/>
                  </a:lnTo>
                  <a:lnTo>
                    <a:pt x="39499" y="2441"/>
                  </a:lnTo>
                  <a:lnTo>
                    <a:pt x="43972" y="5420"/>
                  </a:lnTo>
                  <a:lnTo>
                    <a:pt x="50824" y="14374"/>
                  </a:lnTo>
                  <a:lnTo>
                    <a:pt x="51523" y="20431"/>
                  </a:lnTo>
                  <a:lnTo>
                    <a:pt x="48535" y="34687"/>
                  </a:lnTo>
                  <a:lnTo>
                    <a:pt x="38919" y="55208"/>
                  </a:lnTo>
                  <a:lnTo>
                    <a:pt x="1102" y="98830"/>
                  </a:lnTo>
                  <a:lnTo>
                    <a:pt x="30" y="102841"/>
                  </a:lnTo>
                  <a:lnTo>
                    <a:pt x="21" y="106220"/>
                  </a:lnTo>
                  <a:lnTo>
                    <a:pt x="2837" y="109178"/>
                  </a:lnTo>
                  <a:lnTo>
                    <a:pt x="13491" y="114347"/>
                  </a:lnTo>
                  <a:lnTo>
                    <a:pt x="29516" y="113351"/>
                  </a:lnTo>
                  <a:lnTo>
                    <a:pt x="95252" y="10027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SMARTInkShape-614"/>
            <p:cNvSpPr/>
            <p:nvPr>
              <p:custDataLst>
                <p:tags r:id="rId101"/>
              </p:custDataLst>
            </p:nvPr>
          </p:nvSpPr>
          <p:spPr>
            <a:xfrm>
              <a:off x="6959600" y="2559050"/>
              <a:ext cx="6351" cy="25401"/>
            </a:xfrm>
            <a:custGeom>
              <a:avLst/>
              <a:gdLst/>
              <a:ahLst/>
              <a:cxnLst/>
              <a:rect l="0" t="0" r="0" b="0"/>
              <a:pathLst>
                <a:path w="6351" h="25401">
                  <a:moveTo>
                    <a:pt x="6350" y="25400"/>
                  </a:moveTo>
                  <a:lnTo>
                    <a:pt x="6350" y="25400"/>
                  </a:lnTo>
                  <a:lnTo>
                    <a:pt x="2979" y="22029"/>
                  </a:lnTo>
                  <a:lnTo>
                    <a:pt x="1324" y="18493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SMARTInkShape-615"/>
            <p:cNvSpPr/>
            <p:nvPr>
              <p:custDataLst>
                <p:tags r:id="rId102"/>
              </p:custDataLst>
            </p:nvPr>
          </p:nvSpPr>
          <p:spPr>
            <a:xfrm>
              <a:off x="6921500" y="2667000"/>
              <a:ext cx="6351" cy="44451"/>
            </a:xfrm>
            <a:custGeom>
              <a:avLst/>
              <a:gdLst/>
              <a:ahLst/>
              <a:cxnLst/>
              <a:rect l="0" t="0" r="0" b="0"/>
              <a:pathLst>
                <a:path w="6351" h="44451">
                  <a:moveTo>
                    <a:pt x="6350" y="0"/>
                  </a:moveTo>
                  <a:lnTo>
                    <a:pt x="6350" y="0"/>
                  </a:lnTo>
                  <a:lnTo>
                    <a:pt x="6348" y="20394"/>
                  </a:lnTo>
                  <a:lnTo>
                    <a:pt x="0" y="444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SMARTInkShape-616"/>
            <p:cNvSpPr/>
            <p:nvPr>
              <p:custDataLst>
                <p:tags r:id="rId103"/>
              </p:custDataLst>
            </p:nvPr>
          </p:nvSpPr>
          <p:spPr>
            <a:xfrm>
              <a:off x="6729294" y="2407872"/>
              <a:ext cx="217607" cy="246429"/>
            </a:xfrm>
            <a:custGeom>
              <a:avLst/>
              <a:gdLst/>
              <a:ahLst/>
              <a:cxnLst/>
              <a:rect l="0" t="0" r="0" b="0"/>
              <a:pathLst>
                <a:path w="217607" h="246429">
                  <a:moveTo>
                    <a:pt x="217606" y="17828"/>
                  </a:moveTo>
                  <a:lnTo>
                    <a:pt x="217606" y="17828"/>
                  </a:lnTo>
                  <a:lnTo>
                    <a:pt x="217604" y="14457"/>
                  </a:lnTo>
                  <a:lnTo>
                    <a:pt x="215724" y="10920"/>
                  </a:lnTo>
                  <a:lnTo>
                    <a:pt x="211831" y="6997"/>
                  </a:lnTo>
                  <a:lnTo>
                    <a:pt x="205397" y="2901"/>
                  </a:lnTo>
                  <a:lnTo>
                    <a:pt x="193840" y="0"/>
                  </a:lnTo>
                  <a:lnTo>
                    <a:pt x="154574" y="13191"/>
                  </a:lnTo>
                  <a:lnTo>
                    <a:pt x="125845" y="31415"/>
                  </a:lnTo>
                  <a:lnTo>
                    <a:pt x="114767" y="44275"/>
                  </a:lnTo>
                  <a:lnTo>
                    <a:pt x="111926" y="50278"/>
                  </a:lnTo>
                  <a:lnTo>
                    <a:pt x="112581" y="52867"/>
                  </a:lnTo>
                  <a:lnTo>
                    <a:pt x="136199" y="76175"/>
                  </a:lnTo>
                  <a:lnTo>
                    <a:pt x="136522" y="78598"/>
                  </a:lnTo>
                  <a:lnTo>
                    <a:pt x="135327" y="80919"/>
                  </a:lnTo>
                  <a:lnTo>
                    <a:pt x="116617" y="97633"/>
                  </a:lnTo>
                  <a:lnTo>
                    <a:pt x="73728" y="122882"/>
                  </a:lnTo>
                  <a:lnTo>
                    <a:pt x="34921" y="151089"/>
                  </a:lnTo>
                  <a:lnTo>
                    <a:pt x="14851" y="180193"/>
                  </a:lnTo>
                  <a:lnTo>
                    <a:pt x="205" y="214318"/>
                  </a:lnTo>
                  <a:lnTo>
                    <a:pt x="0" y="220082"/>
                  </a:lnTo>
                  <a:lnTo>
                    <a:pt x="3535" y="230250"/>
                  </a:lnTo>
                  <a:lnTo>
                    <a:pt x="11691" y="237591"/>
                  </a:lnTo>
                  <a:lnTo>
                    <a:pt x="16829" y="240537"/>
                  </a:lnTo>
                  <a:lnTo>
                    <a:pt x="49718" y="245265"/>
                  </a:lnTo>
                  <a:lnTo>
                    <a:pt x="89768" y="246198"/>
                  </a:lnTo>
                  <a:lnTo>
                    <a:pt x="147756" y="24642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2" name="SMARTInkShape-617"/>
          <p:cNvSpPr/>
          <p:nvPr>
            <p:custDataLst>
              <p:tags r:id="rId2"/>
            </p:custDataLst>
          </p:nvPr>
        </p:nvSpPr>
        <p:spPr>
          <a:xfrm>
            <a:off x="6167184" y="2343696"/>
            <a:ext cx="309817" cy="353259"/>
          </a:xfrm>
          <a:custGeom>
            <a:avLst/>
            <a:gdLst/>
            <a:ahLst/>
            <a:cxnLst/>
            <a:rect l="0" t="0" r="0" b="0"/>
            <a:pathLst>
              <a:path w="309817" h="353259">
                <a:moveTo>
                  <a:pt x="297116" y="18504"/>
                </a:moveTo>
                <a:lnTo>
                  <a:pt x="297116" y="18504"/>
                </a:lnTo>
                <a:lnTo>
                  <a:pt x="302583" y="13037"/>
                </a:lnTo>
                <a:lnTo>
                  <a:pt x="308856" y="1297"/>
                </a:lnTo>
                <a:lnTo>
                  <a:pt x="307764" y="683"/>
                </a:lnTo>
                <a:lnTo>
                  <a:pt x="302789" y="0"/>
                </a:lnTo>
                <a:lnTo>
                  <a:pt x="256417" y="20248"/>
                </a:lnTo>
                <a:lnTo>
                  <a:pt x="220146" y="39952"/>
                </a:lnTo>
                <a:lnTo>
                  <a:pt x="180077" y="65152"/>
                </a:lnTo>
                <a:lnTo>
                  <a:pt x="137982" y="97516"/>
                </a:lnTo>
                <a:lnTo>
                  <a:pt x="99049" y="128967"/>
                </a:lnTo>
                <a:lnTo>
                  <a:pt x="92669" y="140271"/>
                </a:lnTo>
                <a:lnTo>
                  <a:pt x="90969" y="146249"/>
                </a:lnTo>
                <a:lnTo>
                  <a:pt x="91245" y="151645"/>
                </a:lnTo>
                <a:lnTo>
                  <a:pt x="95316" y="161404"/>
                </a:lnTo>
                <a:lnTo>
                  <a:pt x="108912" y="174831"/>
                </a:lnTo>
                <a:lnTo>
                  <a:pt x="144957" y="196264"/>
                </a:lnTo>
                <a:lnTo>
                  <a:pt x="149111" y="200510"/>
                </a:lnTo>
                <a:lnTo>
                  <a:pt x="151173" y="205458"/>
                </a:lnTo>
                <a:lnTo>
                  <a:pt x="151584" y="216600"/>
                </a:lnTo>
                <a:lnTo>
                  <a:pt x="149294" y="221829"/>
                </a:lnTo>
                <a:lnTo>
                  <a:pt x="141107" y="231402"/>
                </a:lnTo>
                <a:lnTo>
                  <a:pt x="95364" y="263077"/>
                </a:lnTo>
                <a:lnTo>
                  <a:pt x="52050" y="285145"/>
                </a:lnTo>
                <a:lnTo>
                  <a:pt x="8547" y="313235"/>
                </a:lnTo>
                <a:lnTo>
                  <a:pt x="0" y="324473"/>
                </a:lnTo>
                <a:lnTo>
                  <a:pt x="260" y="328317"/>
                </a:lnTo>
                <a:lnTo>
                  <a:pt x="3257" y="330879"/>
                </a:lnTo>
                <a:lnTo>
                  <a:pt x="35086" y="338363"/>
                </a:lnTo>
                <a:lnTo>
                  <a:pt x="76641" y="341172"/>
                </a:lnTo>
                <a:lnTo>
                  <a:pt x="114589" y="342004"/>
                </a:lnTo>
                <a:lnTo>
                  <a:pt x="146614" y="345961"/>
                </a:lnTo>
                <a:lnTo>
                  <a:pt x="183659" y="351013"/>
                </a:lnTo>
                <a:lnTo>
                  <a:pt x="221290" y="353258"/>
                </a:lnTo>
                <a:lnTo>
                  <a:pt x="309816" y="348704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5" name="SMARTInkShape-Group163"/>
          <p:cNvGrpSpPr/>
          <p:nvPr/>
        </p:nvGrpSpPr>
        <p:grpSpPr>
          <a:xfrm>
            <a:off x="5499100" y="2470184"/>
            <a:ext cx="247651" cy="120450"/>
            <a:chOff x="5499100" y="2470184"/>
            <a:chExt cx="247651" cy="120450"/>
          </a:xfrm>
        </p:grpSpPr>
        <p:sp>
          <p:nvSpPr>
            <p:cNvPr id="163" name="SMARTInkShape-618"/>
            <p:cNvSpPr/>
            <p:nvPr>
              <p:custDataLst>
                <p:tags r:id="rId98"/>
              </p:custDataLst>
            </p:nvPr>
          </p:nvSpPr>
          <p:spPr>
            <a:xfrm>
              <a:off x="5546099" y="2546350"/>
              <a:ext cx="200652" cy="44284"/>
            </a:xfrm>
            <a:custGeom>
              <a:avLst/>
              <a:gdLst/>
              <a:ahLst/>
              <a:cxnLst/>
              <a:rect l="0" t="0" r="0" b="0"/>
              <a:pathLst>
                <a:path w="200652" h="44284">
                  <a:moveTo>
                    <a:pt x="29201" y="0"/>
                  </a:moveTo>
                  <a:lnTo>
                    <a:pt x="29201" y="0"/>
                  </a:lnTo>
                  <a:lnTo>
                    <a:pt x="6057" y="26515"/>
                  </a:lnTo>
                  <a:lnTo>
                    <a:pt x="0" y="38038"/>
                  </a:lnTo>
                  <a:lnTo>
                    <a:pt x="2679" y="40175"/>
                  </a:lnTo>
                  <a:lnTo>
                    <a:pt x="34205" y="43605"/>
                  </a:lnTo>
                  <a:lnTo>
                    <a:pt x="74247" y="44283"/>
                  </a:lnTo>
                  <a:lnTo>
                    <a:pt x="117572" y="41029"/>
                  </a:lnTo>
                  <a:lnTo>
                    <a:pt x="200651" y="31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SMARTInkShape-619"/>
            <p:cNvSpPr/>
            <p:nvPr>
              <p:custDataLst>
                <p:tags r:id="rId99"/>
              </p:custDataLst>
            </p:nvPr>
          </p:nvSpPr>
          <p:spPr>
            <a:xfrm>
              <a:off x="5499100" y="2470184"/>
              <a:ext cx="165101" cy="12667"/>
            </a:xfrm>
            <a:custGeom>
              <a:avLst/>
              <a:gdLst/>
              <a:ahLst/>
              <a:cxnLst/>
              <a:rect l="0" t="0" r="0" b="0"/>
              <a:pathLst>
                <a:path w="165101" h="12667">
                  <a:moveTo>
                    <a:pt x="0" y="6316"/>
                  </a:moveTo>
                  <a:lnTo>
                    <a:pt x="0" y="6316"/>
                  </a:lnTo>
                  <a:lnTo>
                    <a:pt x="3370" y="2945"/>
                  </a:lnTo>
                  <a:lnTo>
                    <a:pt x="15580" y="849"/>
                  </a:lnTo>
                  <a:lnTo>
                    <a:pt x="53172" y="140"/>
                  </a:lnTo>
                  <a:lnTo>
                    <a:pt x="97182" y="0"/>
                  </a:lnTo>
                  <a:lnTo>
                    <a:pt x="132947" y="3344"/>
                  </a:lnTo>
                  <a:lnTo>
                    <a:pt x="165100" y="1266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6" name="SMARTInkShape-620"/>
          <p:cNvSpPr/>
          <p:nvPr>
            <p:custDataLst>
              <p:tags r:id="rId3"/>
            </p:custDataLst>
          </p:nvPr>
        </p:nvSpPr>
        <p:spPr>
          <a:xfrm>
            <a:off x="4765609" y="2343744"/>
            <a:ext cx="225492" cy="258351"/>
          </a:xfrm>
          <a:custGeom>
            <a:avLst/>
            <a:gdLst/>
            <a:ahLst/>
            <a:cxnLst/>
            <a:rect l="0" t="0" r="0" b="0"/>
            <a:pathLst>
              <a:path w="225492" h="258351">
                <a:moveTo>
                  <a:pt x="200091" y="18456"/>
                </a:moveTo>
                <a:lnTo>
                  <a:pt x="200091" y="18456"/>
                </a:lnTo>
                <a:lnTo>
                  <a:pt x="200091" y="15085"/>
                </a:lnTo>
                <a:lnTo>
                  <a:pt x="201973" y="11548"/>
                </a:lnTo>
                <a:lnTo>
                  <a:pt x="206363" y="5856"/>
                </a:lnTo>
                <a:lnTo>
                  <a:pt x="196992" y="1412"/>
                </a:lnTo>
                <a:lnTo>
                  <a:pt x="187727" y="0"/>
                </a:lnTo>
                <a:lnTo>
                  <a:pt x="162266" y="1405"/>
                </a:lnTo>
                <a:lnTo>
                  <a:pt x="121549" y="11664"/>
                </a:lnTo>
                <a:lnTo>
                  <a:pt x="89689" y="34913"/>
                </a:lnTo>
                <a:lnTo>
                  <a:pt x="75735" y="51319"/>
                </a:lnTo>
                <a:lnTo>
                  <a:pt x="73443" y="57298"/>
                </a:lnTo>
                <a:lnTo>
                  <a:pt x="72777" y="69586"/>
                </a:lnTo>
                <a:lnTo>
                  <a:pt x="74833" y="78340"/>
                </a:lnTo>
                <a:lnTo>
                  <a:pt x="76369" y="81662"/>
                </a:lnTo>
                <a:lnTo>
                  <a:pt x="88644" y="93079"/>
                </a:lnTo>
                <a:lnTo>
                  <a:pt x="134821" y="113562"/>
                </a:lnTo>
                <a:lnTo>
                  <a:pt x="139644" y="115726"/>
                </a:lnTo>
                <a:lnTo>
                  <a:pt x="142155" y="117875"/>
                </a:lnTo>
                <a:lnTo>
                  <a:pt x="143122" y="120013"/>
                </a:lnTo>
                <a:lnTo>
                  <a:pt x="143062" y="122144"/>
                </a:lnTo>
                <a:lnTo>
                  <a:pt x="137349" y="128275"/>
                </a:lnTo>
                <a:lnTo>
                  <a:pt x="127051" y="134998"/>
                </a:lnTo>
                <a:lnTo>
                  <a:pt x="82583" y="157423"/>
                </a:lnTo>
                <a:lnTo>
                  <a:pt x="40838" y="179047"/>
                </a:lnTo>
                <a:lnTo>
                  <a:pt x="7382" y="202456"/>
                </a:lnTo>
                <a:lnTo>
                  <a:pt x="3885" y="207445"/>
                </a:lnTo>
                <a:lnTo>
                  <a:pt x="0" y="220514"/>
                </a:lnTo>
                <a:lnTo>
                  <a:pt x="154" y="231967"/>
                </a:lnTo>
                <a:lnTo>
                  <a:pt x="1184" y="236997"/>
                </a:lnTo>
                <a:lnTo>
                  <a:pt x="4692" y="241055"/>
                </a:lnTo>
                <a:lnTo>
                  <a:pt x="16115" y="247446"/>
                </a:lnTo>
                <a:lnTo>
                  <a:pt x="55269" y="255011"/>
                </a:lnTo>
                <a:lnTo>
                  <a:pt x="96974" y="258350"/>
                </a:lnTo>
                <a:lnTo>
                  <a:pt x="136143" y="255968"/>
                </a:lnTo>
                <a:lnTo>
                  <a:pt x="177163" y="253207"/>
                </a:lnTo>
                <a:lnTo>
                  <a:pt x="225491" y="240706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0" name="SMARTInkShape-Group165"/>
          <p:cNvGrpSpPr/>
          <p:nvPr/>
        </p:nvGrpSpPr>
        <p:grpSpPr>
          <a:xfrm>
            <a:off x="4189264" y="2114550"/>
            <a:ext cx="350987" cy="463551"/>
            <a:chOff x="4189264" y="2114550"/>
            <a:chExt cx="350987" cy="463551"/>
          </a:xfrm>
        </p:grpSpPr>
        <p:sp>
          <p:nvSpPr>
            <p:cNvPr id="167" name="SMARTInkShape-621"/>
            <p:cNvSpPr/>
            <p:nvPr>
              <p:custDataLst>
                <p:tags r:id="rId95"/>
              </p:custDataLst>
            </p:nvPr>
          </p:nvSpPr>
          <p:spPr>
            <a:xfrm>
              <a:off x="4521200" y="2571750"/>
              <a:ext cx="19051" cy="6351"/>
            </a:xfrm>
            <a:custGeom>
              <a:avLst/>
              <a:gdLst/>
              <a:ahLst/>
              <a:cxnLst/>
              <a:rect l="0" t="0" r="0" b="0"/>
              <a:pathLst>
                <a:path w="19051" h="6351">
                  <a:moveTo>
                    <a:pt x="0" y="0"/>
                  </a:moveTo>
                  <a:lnTo>
                    <a:pt x="0" y="0"/>
                  </a:lnTo>
                  <a:lnTo>
                    <a:pt x="5467" y="5467"/>
                  </a:lnTo>
                  <a:lnTo>
                    <a:pt x="9460" y="6089"/>
                  </a:lnTo>
                  <a:lnTo>
                    <a:pt x="19050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SMARTInkShape-622"/>
            <p:cNvSpPr/>
            <p:nvPr>
              <p:custDataLst>
                <p:tags r:id="rId96"/>
              </p:custDataLst>
            </p:nvPr>
          </p:nvSpPr>
          <p:spPr>
            <a:xfrm>
              <a:off x="4189264" y="2114550"/>
              <a:ext cx="255737" cy="38101"/>
            </a:xfrm>
            <a:custGeom>
              <a:avLst/>
              <a:gdLst/>
              <a:ahLst/>
              <a:cxnLst/>
              <a:rect l="0" t="0" r="0" b="0"/>
              <a:pathLst>
                <a:path w="255737" h="38101">
                  <a:moveTo>
                    <a:pt x="33486" y="38100"/>
                  </a:moveTo>
                  <a:lnTo>
                    <a:pt x="33486" y="38100"/>
                  </a:lnTo>
                  <a:lnTo>
                    <a:pt x="26744" y="34729"/>
                  </a:lnTo>
                  <a:lnTo>
                    <a:pt x="0" y="31866"/>
                  </a:lnTo>
                  <a:lnTo>
                    <a:pt x="41634" y="28386"/>
                  </a:lnTo>
                  <a:lnTo>
                    <a:pt x="78468" y="22914"/>
                  </a:lnTo>
                  <a:lnTo>
                    <a:pt x="121524" y="19108"/>
                  </a:lnTo>
                  <a:lnTo>
                    <a:pt x="164072" y="14207"/>
                  </a:lnTo>
                  <a:lnTo>
                    <a:pt x="203412" y="8286"/>
                  </a:lnTo>
                  <a:lnTo>
                    <a:pt x="25573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SMARTInkShape-623"/>
            <p:cNvSpPr/>
            <p:nvPr>
              <p:custDataLst>
                <p:tags r:id="rId97"/>
              </p:custDataLst>
            </p:nvPr>
          </p:nvSpPr>
          <p:spPr>
            <a:xfrm>
              <a:off x="4330962" y="2121860"/>
              <a:ext cx="12101" cy="126041"/>
            </a:xfrm>
            <a:custGeom>
              <a:avLst/>
              <a:gdLst/>
              <a:ahLst/>
              <a:cxnLst/>
              <a:rect l="0" t="0" r="0" b="0"/>
              <a:pathLst>
                <a:path w="12101" h="126041">
                  <a:moveTo>
                    <a:pt x="6088" y="11740"/>
                  </a:moveTo>
                  <a:lnTo>
                    <a:pt x="6088" y="11740"/>
                  </a:lnTo>
                  <a:lnTo>
                    <a:pt x="6088" y="8369"/>
                  </a:lnTo>
                  <a:lnTo>
                    <a:pt x="5383" y="7376"/>
                  </a:lnTo>
                  <a:lnTo>
                    <a:pt x="4206" y="6714"/>
                  </a:lnTo>
                  <a:lnTo>
                    <a:pt x="2717" y="6273"/>
                  </a:lnTo>
                  <a:lnTo>
                    <a:pt x="1724" y="5273"/>
                  </a:lnTo>
                  <a:lnTo>
                    <a:pt x="0" y="0"/>
                  </a:lnTo>
                  <a:lnTo>
                    <a:pt x="3187" y="2696"/>
                  </a:lnTo>
                  <a:lnTo>
                    <a:pt x="8599" y="18075"/>
                  </a:lnTo>
                  <a:lnTo>
                    <a:pt x="12100" y="61656"/>
                  </a:lnTo>
                  <a:lnTo>
                    <a:pt x="10513" y="99199"/>
                  </a:lnTo>
                  <a:lnTo>
                    <a:pt x="6088" y="1260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1" name="SMARTInkShape-624"/>
          <p:cNvSpPr/>
          <p:nvPr>
            <p:custDataLst>
              <p:tags r:id="rId4"/>
            </p:custDataLst>
          </p:nvPr>
        </p:nvSpPr>
        <p:spPr>
          <a:xfrm>
            <a:off x="3844748" y="2275528"/>
            <a:ext cx="276319" cy="290575"/>
          </a:xfrm>
          <a:custGeom>
            <a:avLst/>
            <a:gdLst/>
            <a:ahLst/>
            <a:cxnLst/>
            <a:rect l="0" t="0" r="0" b="0"/>
            <a:pathLst>
              <a:path w="276319" h="290575">
                <a:moveTo>
                  <a:pt x="263702" y="29522"/>
                </a:moveTo>
                <a:lnTo>
                  <a:pt x="263702" y="29522"/>
                </a:lnTo>
                <a:lnTo>
                  <a:pt x="269169" y="24055"/>
                </a:lnTo>
                <a:lnTo>
                  <a:pt x="273162" y="23433"/>
                </a:lnTo>
                <a:lnTo>
                  <a:pt x="274242" y="22641"/>
                </a:lnTo>
                <a:lnTo>
                  <a:pt x="275442" y="19878"/>
                </a:lnTo>
                <a:lnTo>
                  <a:pt x="276318" y="8252"/>
                </a:lnTo>
                <a:lnTo>
                  <a:pt x="274935" y="6875"/>
                </a:lnTo>
                <a:lnTo>
                  <a:pt x="252618" y="0"/>
                </a:lnTo>
                <a:lnTo>
                  <a:pt x="219362" y="94"/>
                </a:lnTo>
                <a:lnTo>
                  <a:pt x="178665" y="6697"/>
                </a:lnTo>
                <a:lnTo>
                  <a:pt x="139294" y="20571"/>
                </a:lnTo>
                <a:lnTo>
                  <a:pt x="111521" y="36277"/>
                </a:lnTo>
                <a:lnTo>
                  <a:pt x="101287" y="45695"/>
                </a:lnTo>
                <a:lnTo>
                  <a:pt x="91557" y="62301"/>
                </a:lnTo>
                <a:lnTo>
                  <a:pt x="91083" y="67602"/>
                </a:lnTo>
                <a:lnTo>
                  <a:pt x="94320" y="77256"/>
                </a:lnTo>
                <a:lnTo>
                  <a:pt x="100461" y="84368"/>
                </a:lnTo>
                <a:lnTo>
                  <a:pt x="110718" y="90587"/>
                </a:lnTo>
                <a:lnTo>
                  <a:pt x="148033" y="102314"/>
                </a:lnTo>
                <a:lnTo>
                  <a:pt x="189412" y="107304"/>
                </a:lnTo>
                <a:lnTo>
                  <a:pt x="194701" y="109953"/>
                </a:lnTo>
                <a:lnTo>
                  <a:pt x="195122" y="110659"/>
                </a:lnTo>
                <a:lnTo>
                  <a:pt x="192300" y="112855"/>
                </a:lnTo>
                <a:lnTo>
                  <a:pt x="153928" y="133037"/>
                </a:lnTo>
                <a:lnTo>
                  <a:pt x="108250" y="156900"/>
                </a:lnTo>
                <a:lnTo>
                  <a:pt x="62538" y="180115"/>
                </a:lnTo>
                <a:lnTo>
                  <a:pt x="20998" y="208626"/>
                </a:lnTo>
                <a:lnTo>
                  <a:pt x="8608" y="223659"/>
                </a:lnTo>
                <a:lnTo>
                  <a:pt x="2160" y="237866"/>
                </a:lnTo>
                <a:lnTo>
                  <a:pt x="0" y="250530"/>
                </a:lnTo>
                <a:lnTo>
                  <a:pt x="1392" y="260863"/>
                </a:lnTo>
                <a:lnTo>
                  <a:pt x="10007" y="272040"/>
                </a:lnTo>
                <a:lnTo>
                  <a:pt x="16255" y="277984"/>
                </a:lnTo>
                <a:lnTo>
                  <a:pt x="48646" y="289721"/>
                </a:lnTo>
                <a:lnTo>
                  <a:pt x="94405" y="290574"/>
                </a:lnTo>
                <a:lnTo>
                  <a:pt x="135951" y="288129"/>
                </a:lnTo>
                <a:lnTo>
                  <a:pt x="187502" y="277172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3" name="SMARTInkShape-Group167"/>
          <p:cNvGrpSpPr/>
          <p:nvPr/>
        </p:nvGrpSpPr>
        <p:grpSpPr>
          <a:xfrm>
            <a:off x="1333666" y="2006645"/>
            <a:ext cx="901167" cy="1714456"/>
            <a:chOff x="1333666" y="2006645"/>
            <a:chExt cx="901167" cy="1714456"/>
          </a:xfrm>
        </p:grpSpPr>
        <p:sp>
          <p:nvSpPr>
            <p:cNvPr id="172" name="SMARTInkShape-625"/>
            <p:cNvSpPr/>
            <p:nvPr>
              <p:custDataLst>
                <p:tags r:id="rId84"/>
              </p:custDataLst>
            </p:nvPr>
          </p:nvSpPr>
          <p:spPr>
            <a:xfrm>
              <a:off x="1850716" y="2222500"/>
              <a:ext cx="9835" cy="57151"/>
            </a:xfrm>
            <a:custGeom>
              <a:avLst/>
              <a:gdLst/>
              <a:ahLst/>
              <a:cxnLst/>
              <a:rect l="0" t="0" r="0" b="0"/>
              <a:pathLst>
                <a:path w="9835" h="57151">
                  <a:moveTo>
                    <a:pt x="9834" y="0"/>
                  </a:moveTo>
                  <a:lnTo>
                    <a:pt x="9834" y="0"/>
                  </a:lnTo>
                  <a:lnTo>
                    <a:pt x="4367" y="0"/>
                  </a:lnTo>
                  <a:lnTo>
                    <a:pt x="374" y="6742"/>
                  </a:lnTo>
                  <a:lnTo>
                    <a:pt x="0" y="10139"/>
                  </a:lnTo>
                  <a:lnTo>
                    <a:pt x="3484" y="57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SMARTInkShape-626"/>
            <p:cNvSpPr/>
            <p:nvPr>
              <p:custDataLst>
                <p:tags r:id="rId85"/>
              </p:custDataLst>
            </p:nvPr>
          </p:nvSpPr>
          <p:spPr>
            <a:xfrm>
              <a:off x="1627413" y="2444750"/>
              <a:ext cx="144238" cy="145671"/>
            </a:xfrm>
            <a:custGeom>
              <a:avLst/>
              <a:gdLst/>
              <a:ahLst/>
              <a:cxnLst/>
              <a:rect l="0" t="0" r="0" b="0"/>
              <a:pathLst>
                <a:path w="144238" h="145671">
                  <a:moveTo>
                    <a:pt x="144237" y="0"/>
                  </a:moveTo>
                  <a:lnTo>
                    <a:pt x="144237" y="0"/>
                  </a:lnTo>
                  <a:lnTo>
                    <a:pt x="100573" y="0"/>
                  </a:lnTo>
                  <a:lnTo>
                    <a:pt x="96078" y="0"/>
                  </a:lnTo>
                  <a:lnTo>
                    <a:pt x="87320" y="3763"/>
                  </a:lnTo>
                  <a:lnTo>
                    <a:pt x="67362" y="17298"/>
                  </a:lnTo>
                  <a:lnTo>
                    <a:pt x="64210" y="24386"/>
                  </a:lnTo>
                  <a:lnTo>
                    <a:pt x="62435" y="32939"/>
                  </a:lnTo>
                  <a:lnTo>
                    <a:pt x="63597" y="35365"/>
                  </a:lnTo>
                  <a:lnTo>
                    <a:pt x="68650" y="39942"/>
                  </a:lnTo>
                  <a:lnTo>
                    <a:pt x="88189" y="52893"/>
                  </a:lnTo>
                  <a:lnTo>
                    <a:pt x="91105" y="57139"/>
                  </a:lnTo>
                  <a:lnTo>
                    <a:pt x="91882" y="59260"/>
                  </a:lnTo>
                  <a:lnTo>
                    <a:pt x="91695" y="61379"/>
                  </a:lnTo>
                  <a:lnTo>
                    <a:pt x="89605" y="65614"/>
                  </a:lnTo>
                  <a:lnTo>
                    <a:pt x="68012" y="78447"/>
                  </a:lnTo>
                  <a:lnTo>
                    <a:pt x="20441" y="105186"/>
                  </a:lnTo>
                  <a:lnTo>
                    <a:pt x="10900" y="111660"/>
                  </a:lnTo>
                  <a:lnTo>
                    <a:pt x="2267" y="122533"/>
                  </a:lnTo>
                  <a:lnTo>
                    <a:pt x="0" y="128072"/>
                  </a:lnTo>
                  <a:lnTo>
                    <a:pt x="807" y="130537"/>
                  </a:lnTo>
                  <a:lnTo>
                    <a:pt x="5466" y="135157"/>
                  </a:lnTo>
                  <a:lnTo>
                    <a:pt x="22765" y="141725"/>
                  </a:lnTo>
                  <a:lnTo>
                    <a:pt x="64986" y="145670"/>
                  </a:lnTo>
                  <a:lnTo>
                    <a:pt x="93437" y="139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SMARTInkShape-627"/>
            <p:cNvSpPr/>
            <p:nvPr>
              <p:custDataLst>
                <p:tags r:id="rId86"/>
              </p:custDataLst>
            </p:nvPr>
          </p:nvSpPr>
          <p:spPr>
            <a:xfrm>
              <a:off x="1804283" y="2562290"/>
              <a:ext cx="94368" cy="69362"/>
            </a:xfrm>
            <a:custGeom>
              <a:avLst/>
              <a:gdLst/>
              <a:ahLst/>
              <a:cxnLst/>
              <a:rect l="0" t="0" r="0" b="0"/>
              <a:pathLst>
                <a:path w="94368" h="69362">
                  <a:moveTo>
                    <a:pt x="5467" y="9460"/>
                  </a:moveTo>
                  <a:lnTo>
                    <a:pt x="5467" y="9460"/>
                  </a:lnTo>
                  <a:lnTo>
                    <a:pt x="2096" y="9460"/>
                  </a:lnTo>
                  <a:lnTo>
                    <a:pt x="1103" y="8754"/>
                  </a:lnTo>
                  <a:lnTo>
                    <a:pt x="441" y="7578"/>
                  </a:lnTo>
                  <a:lnTo>
                    <a:pt x="0" y="6089"/>
                  </a:lnTo>
                  <a:lnTo>
                    <a:pt x="411" y="5096"/>
                  </a:lnTo>
                  <a:lnTo>
                    <a:pt x="1391" y="4434"/>
                  </a:lnTo>
                  <a:lnTo>
                    <a:pt x="2749" y="3993"/>
                  </a:lnTo>
                  <a:lnTo>
                    <a:pt x="8033" y="0"/>
                  </a:lnTo>
                  <a:lnTo>
                    <a:pt x="15779" y="82"/>
                  </a:lnTo>
                  <a:lnTo>
                    <a:pt x="24867" y="2470"/>
                  </a:lnTo>
                  <a:lnTo>
                    <a:pt x="36450" y="9751"/>
                  </a:lnTo>
                  <a:lnTo>
                    <a:pt x="38823" y="11771"/>
                  </a:lnTo>
                  <a:lnTo>
                    <a:pt x="39698" y="14528"/>
                  </a:lnTo>
                  <a:lnTo>
                    <a:pt x="38790" y="21355"/>
                  </a:lnTo>
                  <a:lnTo>
                    <a:pt x="30941" y="33132"/>
                  </a:lnTo>
                  <a:lnTo>
                    <a:pt x="9006" y="57330"/>
                  </a:lnTo>
                  <a:lnTo>
                    <a:pt x="7040" y="62015"/>
                  </a:lnTo>
                  <a:lnTo>
                    <a:pt x="7221" y="64252"/>
                  </a:lnTo>
                  <a:lnTo>
                    <a:pt x="9304" y="68619"/>
                  </a:lnTo>
                  <a:lnTo>
                    <a:pt x="11553" y="69361"/>
                  </a:lnTo>
                  <a:lnTo>
                    <a:pt x="54409" y="61807"/>
                  </a:lnTo>
                  <a:lnTo>
                    <a:pt x="94367" y="602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SMARTInkShape-628"/>
            <p:cNvSpPr/>
            <p:nvPr>
              <p:custDataLst>
                <p:tags r:id="rId87"/>
              </p:custDataLst>
            </p:nvPr>
          </p:nvSpPr>
          <p:spPr>
            <a:xfrm>
              <a:off x="1720850" y="2921000"/>
              <a:ext cx="6351" cy="25401"/>
            </a:xfrm>
            <a:custGeom>
              <a:avLst/>
              <a:gdLst/>
              <a:ahLst/>
              <a:cxnLst/>
              <a:rect l="0" t="0" r="0" b="0"/>
              <a:pathLst>
                <a:path w="6351" h="25401">
                  <a:moveTo>
                    <a:pt x="6350" y="0"/>
                  </a:moveTo>
                  <a:lnTo>
                    <a:pt x="6350" y="0"/>
                  </a:lnTo>
                  <a:lnTo>
                    <a:pt x="6350" y="6742"/>
                  </a:lnTo>
                  <a:lnTo>
                    <a:pt x="0" y="25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SMARTInkShape-629"/>
            <p:cNvSpPr/>
            <p:nvPr>
              <p:custDataLst>
                <p:tags r:id="rId88"/>
              </p:custDataLst>
            </p:nvPr>
          </p:nvSpPr>
          <p:spPr>
            <a:xfrm>
              <a:off x="1733550" y="3162300"/>
              <a:ext cx="1" cy="63501"/>
            </a:xfrm>
            <a:custGeom>
              <a:avLst/>
              <a:gdLst/>
              <a:ahLst/>
              <a:cxnLst/>
              <a:rect l="0" t="0" r="0" b="0"/>
              <a:pathLst>
                <a:path w="1" h="63501">
                  <a:moveTo>
                    <a:pt x="0" y="0"/>
                  </a:moveTo>
                  <a:lnTo>
                    <a:pt x="0" y="0"/>
                  </a:lnTo>
                  <a:lnTo>
                    <a:pt x="0" y="63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SMARTInkShape-630"/>
            <p:cNvSpPr/>
            <p:nvPr>
              <p:custDataLst>
                <p:tags r:id="rId89"/>
              </p:custDataLst>
            </p:nvPr>
          </p:nvSpPr>
          <p:spPr>
            <a:xfrm>
              <a:off x="1708150" y="3378200"/>
              <a:ext cx="12701" cy="38101"/>
            </a:xfrm>
            <a:custGeom>
              <a:avLst/>
              <a:gdLst/>
              <a:ahLst/>
              <a:cxnLst/>
              <a:rect l="0" t="0" r="0" b="0"/>
              <a:pathLst>
                <a:path w="12701" h="38101">
                  <a:moveTo>
                    <a:pt x="12700" y="0"/>
                  </a:moveTo>
                  <a:lnTo>
                    <a:pt x="12700" y="0"/>
                  </a:lnTo>
                  <a:lnTo>
                    <a:pt x="1717" y="23849"/>
                  </a:lnTo>
                  <a:lnTo>
                    <a:pt x="0" y="381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SMARTInkShape-631"/>
            <p:cNvSpPr/>
            <p:nvPr>
              <p:custDataLst>
                <p:tags r:id="rId90"/>
              </p:custDataLst>
            </p:nvPr>
          </p:nvSpPr>
          <p:spPr>
            <a:xfrm>
              <a:off x="1678374" y="3524328"/>
              <a:ext cx="124949" cy="144410"/>
            </a:xfrm>
            <a:custGeom>
              <a:avLst/>
              <a:gdLst/>
              <a:ahLst/>
              <a:cxnLst/>
              <a:rect l="0" t="0" r="0" b="0"/>
              <a:pathLst>
                <a:path w="124949" h="144410">
                  <a:moveTo>
                    <a:pt x="118676" y="12622"/>
                  </a:moveTo>
                  <a:lnTo>
                    <a:pt x="118676" y="12622"/>
                  </a:lnTo>
                  <a:lnTo>
                    <a:pt x="118676" y="9251"/>
                  </a:lnTo>
                  <a:lnTo>
                    <a:pt x="119382" y="8258"/>
                  </a:lnTo>
                  <a:lnTo>
                    <a:pt x="120557" y="7596"/>
                  </a:lnTo>
                  <a:lnTo>
                    <a:pt x="124764" y="6350"/>
                  </a:lnTo>
                  <a:lnTo>
                    <a:pt x="124948" y="2924"/>
                  </a:lnTo>
                  <a:lnTo>
                    <a:pt x="124269" y="1923"/>
                  </a:lnTo>
                  <a:lnTo>
                    <a:pt x="123110" y="1256"/>
                  </a:lnTo>
                  <a:lnTo>
                    <a:pt x="119235" y="515"/>
                  </a:lnTo>
                  <a:lnTo>
                    <a:pt x="97888" y="0"/>
                  </a:lnTo>
                  <a:lnTo>
                    <a:pt x="61373" y="14234"/>
                  </a:lnTo>
                  <a:lnTo>
                    <a:pt x="52521" y="20629"/>
                  </a:lnTo>
                  <a:lnTo>
                    <a:pt x="41089" y="36233"/>
                  </a:lnTo>
                  <a:lnTo>
                    <a:pt x="40140" y="39651"/>
                  </a:lnTo>
                  <a:lnTo>
                    <a:pt x="40213" y="42636"/>
                  </a:lnTo>
                  <a:lnTo>
                    <a:pt x="40968" y="45331"/>
                  </a:lnTo>
                  <a:lnTo>
                    <a:pt x="47450" y="50207"/>
                  </a:lnTo>
                  <a:lnTo>
                    <a:pt x="66169" y="62138"/>
                  </a:lnTo>
                  <a:lnTo>
                    <a:pt x="66033" y="63271"/>
                  </a:lnTo>
                  <a:lnTo>
                    <a:pt x="63999" y="66412"/>
                  </a:lnTo>
                  <a:lnTo>
                    <a:pt x="46806" y="78542"/>
                  </a:lnTo>
                  <a:lnTo>
                    <a:pt x="16810" y="94071"/>
                  </a:lnTo>
                  <a:lnTo>
                    <a:pt x="4689" y="106056"/>
                  </a:lnTo>
                  <a:lnTo>
                    <a:pt x="987" y="114356"/>
                  </a:lnTo>
                  <a:lnTo>
                    <a:pt x="0" y="118545"/>
                  </a:lnTo>
                  <a:lnTo>
                    <a:pt x="48" y="122042"/>
                  </a:lnTo>
                  <a:lnTo>
                    <a:pt x="1982" y="127811"/>
                  </a:lnTo>
                  <a:lnTo>
                    <a:pt x="10838" y="132726"/>
                  </a:lnTo>
                  <a:lnTo>
                    <a:pt x="53862" y="144042"/>
                  </a:lnTo>
                  <a:lnTo>
                    <a:pt x="67292" y="144409"/>
                  </a:lnTo>
                  <a:lnTo>
                    <a:pt x="93276" y="13962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SMARTInkShape-632"/>
            <p:cNvSpPr/>
            <p:nvPr>
              <p:custDataLst>
                <p:tags r:id="rId91"/>
              </p:custDataLst>
            </p:nvPr>
          </p:nvSpPr>
          <p:spPr>
            <a:xfrm>
              <a:off x="1841761" y="3642884"/>
              <a:ext cx="59476" cy="52817"/>
            </a:xfrm>
            <a:custGeom>
              <a:avLst/>
              <a:gdLst/>
              <a:ahLst/>
              <a:cxnLst/>
              <a:rect l="0" t="0" r="0" b="0"/>
              <a:pathLst>
                <a:path w="59476" h="52817">
                  <a:moveTo>
                    <a:pt x="6089" y="21066"/>
                  </a:moveTo>
                  <a:lnTo>
                    <a:pt x="6089" y="21066"/>
                  </a:lnTo>
                  <a:lnTo>
                    <a:pt x="6089" y="27808"/>
                  </a:lnTo>
                  <a:lnTo>
                    <a:pt x="4207" y="32999"/>
                  </a:lnTo>
                  <a:lnTo>
                    <a:pt x="1725" y="37658"/>
                  </a:lnTo>
                  <a:lnTo>
                    <a:pt x="0" y="45166"/>
                  </a:lnTo>
                  <a:lnTo>
                    <a:pt x="619" y="44894"/>
                  </a:lnTo>
                  <a:lnTo>
                    <a:pt x="3187" y="42710"/>
                  </a:lnTo>
                  <a:lnTo>
                    <a:pt x="8600" y="34143"/>
                  </a:lnTo>
                  <a:lnTo>
                    <a:pt x="13092" y="18606"/>
                  </a:lnTo>
                  <a:lnTo>
                    <a:pt x="18844" y="10329"/>
                  </a:lnTo>
                  <a:lnTo>
                    <a:pt x="30016" y="1109"/>
                  </a:lnTo>
                  <a:lnTo>
                    <a:pt x="34035" y="0"/>
                  </a:lnTo>
                  <a:lnTo>
                    <a:pt x="42263" y="649"/>
                  </a:lnTo>
                  <a:lnTo>
                    <a:pt x="48742" y="3290"/>
                  </a:lnTo>
                  <a:lnTo>
                    <a:pt x="51458" y="4982"/>
                  </a:lnTo>
                  <a:lnTo>
                    <a:pt x="58651" y="14106"/>
                  </a:lnTo>
                  <a:lnTo>
                    <a:pt x="59475" y="17837"/>
                  </a:lnTo>
                  <a:lnTo>
                    <a:pt x="56889" y="5281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SMARTInkShape-633"/>
            <p:cNvSpPr/>
            <p:nvPr>
              <p:custDataLst>
                <p:tags r:id="rId92"/>
              </p:custDataLst>
            </p:nvPr>
          </p:nvSpPr>
          <p:spPr>
            <a:xfrm>
              <a:off x="2054912" y="2006645"/>
              <a:ext cx="179921" cy="1714456"/>
            </a:xfrm>
            <a:custGeom>
              <a:avLst/>
              <a:gdLst/>
              <a:ahLst/>
              <a:cxnLst/>
              <a:rect l="0" t="0" r="0" b="0"/>
              <a:pathLst>
                <a:path w="179921" h="1714456">
                  <a:moveTo>
                    <a:pt x="8838" y="12655"/>
                  </a:moveTo>
                  <a:lnTo>
                    <a:pt x="8838" y="12655"/>
                  </a:lnTo>
                  <a:lnTo>
                    <a:pt x="0" y="3817"/>
                  </a:lnTo>
                  <a:lnTo>
                    <a:pt x="124" y="2529"/>
                  </a:lnTo>
                  <a:lnTo>
                    <a:pt x="1617" y="1671"/>
                  </a:lnTo>
                  <a:lnTo>
                    <a:pt x="30282" y="181"/>
                  </a:lnTo>
                  <a:lnTo>
                    <a:pt x="77071" y="0"/>
                  </a:lnTo>
                  <a:lnTo>
                    <a:pt x="109959" y="3731"/>
                  </a:lnTo>
                  <a:lnTo>
                    <a:pt x="139193" y="14263"/>
                  </a:lnTo>
                  <a:lnTo>
                    <a:pt x="155882" y="27713"/>
                  </a:lnTo>
                  <a:lnTo>
                    <a:pt x="170861" y="58588"/>
                  </a:lnTo>
                  <a:lnTo>
                    <a:pt x="178426" y="106081"/>
                  </a:lnTo>
                  <a:lnTo>
                    <a:pt x="179920" y="147448"/>
                  </a:lnTo>
                  <a:lnTo>
                    <a:pt x="178297" y="194645"/>
                  </a:lnTo>
                  <a:lnTo>
                    <a:pt x="175170" y="231828"/>
                  </a:lnTo>
                  <a:lnTo>
                    <a:pt x="171428" y="274225"/>
                  </a:lnTo>
                  <a:lnTo>
                    <a:pt x="172097" y="321501"/>
                  </a:lnTo>
                  <a:lnTo>
                    <a:pt x="173392" y="361222"/>
                  </a:lnTo>
                  <a:lnTo>
                    <a:pt x="173776" y="396432"/>
                  </a:lnTo>
                  <a:lnTo>
                    <a:pt x="173866" y="431578"/>
                  </a:lnTo>
                  <a:lnTo>
                    <a:pt x="173906" y="471187"/>
                  </a:lnTo>
                  <a:lnTo>
                    <a:pt x="173928" y="517287"/>
                  </a:lnTo>
                  <a:lnTo>
                    <a:pt x="173935" y="557051"/>
                  </a:lnTo>
                  <a:lnTo>
                    <a:pt x="172056" y="604332"/>
                  </a:lnTo>
                  <a:lnTo>
                    <a:pt x="168912" y="641639"/>
                  </a:lnTo>
                  <a:lnTo>
                    <a:pt x="167980" y="679504"/>
                  </a:lnTo>
                  <a:lnTo>
                    <a:pt x="165823" y="726942"/>
                  </a:lnTo>
                  <a:lnTo>
                    <a:pt x="163275" y="764738"/>
                  </a:lnTo>
                  <a:lnTo>
                    <a:pt x="161136" y="809816"/>
                  </a:lnTo>
                  <a:lnTo>
                    <a:pt x="157053" y="849279"/>
                  </a:lnTo>
                  <a:lnTo>
                    <a:pt x="153434" y="896457"/>
                  </a:lnTo>
                  <a:lnTo>
                    <a:pt x="148107" y="943154"/>
                  </a:lnTo>
                  <a:lnTo>
                    <a:pt x="144818" y="984305"/>
                  </a:lnTo>
                  <a:lnTo>
                    <a:pt x="143357" y="1028464"/>
                  </a:lnTo>
                  <a:lnTo>
                    <a:pt x="140826" y="1073961"/>
                  </a:lnTo>
                  <a:lnTo>
                    <a:pt x="136644" y="1119346"/>
                  </a:lnTo>
                  <a:lnTo>
                    <a:pt x="130081" y="1163037"/>
                  </a:lnTo>
                  <a:lnTo>
                    <a:pt x="125195" y="1210445"/>
                  </a:lnTo>
                  <a:lnTo>
                    <a:pt x="122171" y="1244682"/>
                  </a:lnTo>
                  <a:lnTo>
                    <a:pt x="117769" y="1282006"/>
                  </a:lnTo>
                  <a:lnTo>
                    <a:pt x="111109" y="1317409"/>
                  </a:lnTo>
                  <a:lnTo>
                    <a:pt x="106168" y="1355590"/>
                  </a:lnTo>
                  <a:lnTo>
                    <a:pt x="101333" y="1394890"/>
                  </a:lnTo>
                  <a:lnTo>
                    <a:pt x="97743" y="1434961"/>
                  </a:lnTo>
                  <a:lnTo>
                    <a:pt x="93584" y="1473519"/>
                  </a:lnTo>
                  <a:lnTo>
                    <a:pt x="92744" y="1514812"/>
                  </a:lnTo>
                  <a:lnTo>
                    <a:pt x="96542" y="1561085"/>
                  </a:lnTo>
                  <a:lnTo>
                    <a:pt x="97502" y="1604197"/>
                  </a:lnTo>
                  <a:lnTo>
                    <a:pt x="103686" y="1651401"/>
                  </a:lnTo>
                  <a:lnTo>
                    <a:pt x="104081" y="1696165"/>
                  </a:lnTo>
                  <a:lnTo>
                    <a:pt x="102203" y="1701152"/>
                  </a:lnTo>
                  <a:lnTo>
                    <a:pt x="100715" y="1703469"/>
                  </a:lnTo>
                  <a:lnTo>
                    <a:pt x="91535" y="1706045"/>
                  </a:lnTo>
                  <a:lnTo>
                    <a:pt x="40588" y="17144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SMARTInkShape-634"/>
            <p:cNvSpPr/>
            <p:nvPr>
              <p:custDataLst>
                <p:tags r:id="rId93"/>
              </p:custDataLst>
            </p:nvPr>
          </p:nvSpPr>
          <p:spPr>
            <a:xfrm>
              <a:off x="1641888" y="2064679"/>
              <a:ext cx="180563" cy="182742"/>
            </a:xfrm>
            <a:custGeom>
              <a:avLst/>
              <a:gdLst/>
              <a:ahLst/>
              <a:cxnLst/>
              <a:rect l="0" t="0" r="0" b="0"/>
              <a:pathLst>
                <a:path w="180563" h="182742">
                  <a:moveTo>
                    <a:pt x="180562" y="18121"/>
                  </a:moveTo>
                  <a:lnTo>
                    <a:pt x="180562" y="18121"/>
                  </a:lnTo>
                  <a:lnTo>
                    <a:pt x="174473" y="5944"/>
                  </a:lnTo>
                  <a:lnTo>
                    <a:pt x="167548" y="2205"/>
                  </a:lnTo>
                  <a:lnTo>
                    <a:pt x="156559" y="0"/>
                  </a:lnTo>
                  <a:lnTo>
                    <a:pt x="131475" y="4324"/>
                  </a:lnTo>
                  <a:lnTo>
                    <a:pt x="120881" y="7991"/>
                  </a:lnTo>
                  <a:lnTo>
                    <a:pt x="103612" y="20764"/>
                  </a:lnTo>
                  <a:lnTo>
                    <a:pt x="85295" y="42632"/>
                  </a:lnTo>
                  <a:lnTo>
                    <a:pt x="81777" y="49711"/>
                  </a:lnTo>
                  <a:lnTo>
                    <a:pt x="82094" y="57091"/>
                  </a:lnTo>
                  <a:lnTo>
                    <a:pt x="84588" y="64369"/>
                  </a:lnTo>
                  <a:lnTo>
                    <a:pt x="93962" y="77067"/>
                  </a:lnTo>
                  <a:lnTo>
                    <a:pt x="94606" y="79291"/>
                  </a:lnTo>
                  <a:lnTo>
                    <a:pt x="94330" y="81478"/>
                  </a:lnTo>
                  <a:lnTo>
                    <a:pt x="91437" y="86496"/>
                  </a:lnTo>
                  <a:lnTo>
                    <a:pt x="80463" y="97255"/>
                  </a:lnTo>
                  <a:lnTo>
                    <a:pt x="37428" y="126273"/>
                  </a:lnTo>
                  <a:lnTo>
                    <a:pt x="1793" y="155827"/>
                  </a:lnTo>
                  <a:lnTo>
                    <a:pt x="0" y="158609"/>
                  </a:lnTo>
                  <a:lnTo>
                    <a:pt x="215" y="161874"/>
                  </a:lnTo>
                  <a:lnTo>
                    <a:pt x="4217" y="169265"/>
                  </a:lnTo>
                  <a:lnTo>
                    <a:pt x="7260" y="171800"/>
                  </a:lnTo>
                  <a:lnTo>
                    <a:pt x="29730" y="179574"/>
                  </a:lnTo>
                  <a:lnTo>
                    <a:pt x="75815" y="182741"/>
                  </a:lnTo>
                  <a:lnTo>
                    <a:pt x="117062" y="17687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SMARTInkShape-635"/>
            <p:cNvSpPr/>
            <p:nvPr>
              <p:custDataLst>
                <p:tags r:id="rId94"/>
              </p:custDataLst>
            </p:nvPr>
          </p:nvSpPr>
          <p:spPr>
            <a:xfrm>
              <a:off x="1333666" y="2006790"/>
              <a:ext cx="285585" cy="1698318"/>
            </a:xfrm>
            <a:custGeom>
              <a:avLst/>
              <a:gdLst/>
              <a:ahLst/>
              <a:cxnLst/>
              <a:rect l="0" t="0" r="0" b="0"/>
              <a:pathLst>
                <a:path w="285585" h="1698318">
                  <a:moveTo>
                    <a:pt x="285584" y="12510"/>
                  </a:moveTo>
                  <a:lnTo>
                    <a:pt x="285584" y="12510"/>
                  </a:lnTo>
                  <a:lnTo>
                    <a:pt x="282213" y="9139"/>
                  </a:lnTo>
                  <a:lnTo>
                    <a:pt x="278677" y="7484"/>
                  </a:lnTo>
                  <a:lnTo>
                    <a:pt x="239966" y="770"/>
                  </a:lnTo>
                  <a:lnTo>
                    <a:pt x="198021" y="0"/>
                  </a:lnTo>
                  <a:lnTo>
                    <a:pt x="158229" y="3206"/>
                  </a:lnTo>
                  <a:lnTo>
                    <a:pt x="134960" y="12027"/>
                  </a:lnTo>
                  <a:lnTo>
                    <a:pt x="118031" y="23577"/>
                  </a:lnTo>
                  <a:lnTo>
                    <a:pt x="112338" y="33657"/>
                  </a:lnTo>
                  <a:lnTo>
                    <a:pt x="108683" y="60745"/>
                  </a:lnTo>
                  <a:lnTo>
                    <a:pt x="109784" y="107919"/>
                  </a:lnTo>
                  <a:lnTo>
                    <a:pt x="113275" y="146675"/>
                  </a:lnTo>
                  <a:lnTo>
                    <a:pt x="119034" y="190210"/>
                  </a:lnTo>
                  <a:lnTo>
                    <a:pt x="122897" y="221310"/>
                  </a:lnTo>
                  <a:lnTo>
                    <a:pt x="126966" y="256299"/>
                  </a:lnTo>
                  <a:lnTo>
                    <a:pt x="130420" y="290194"/>
                  </a:lnTo>
                  <a:lnTo>
                    <a:pt x="132365" y="329815"/>
                  </a:lnTo>
                  <a:lnTo>
                    <a:pt x="133647" y="368052"/>
                  </a:lnTo>
                  <a:lnTo>
                    <a:pt x="136771" y="410426"/>
                  </a:lnTo>
                  <a:lnTo>
                    <a:pt x="135249" y="451829"/>
                  </a:lnTo>
                  <a:lnTo>
                    <a:pt x="134101" y="489044"/>
                  </a:lnTo>
                  <a:lnTo>
                    <a:pt x="132886" y="522048"/>
                  </a:lnTo>
                  <a:lnTo>
                    <a:pt x="128235" y="569100"/>
                  </a:lnTo>
                  <a:lnTo>
                    <a:pt x="124400" y="601843"/>
                  </a:lnTo>
                  <a:lnTo>
                    <a:pt x="122224" y="635210"/>
                  </a:lnTo>
                  <a:lnTo>
                    <a:pt x="119846" y="668149"/>
                  </a:lnTo>
                  <a:lnTo>
                    <a:pt x="114086" y="699251"/>
                  </a:lnTo>
                  <a:lnTo>
                    <a:pt x="110585" y="733300"/>
                  </a:lnTo>
                  <a:lnTo>
                    <a:pt x="107618" y="768895"/>
                  </a:lnTo>
                  <a:lnTo>
                    <a:pt x="101595" y="803529"/>
                  </a:lnTo>
                  <a:lnTo>
                    <a:pt x="97978" y="837737"/>
                  </a:lnTo>
                  <a:lnTo>
                    <a:pt x="95664" y="872461"/>
                  </a:lnTo>
                  <a:lnTo>
                    <a:pt x="92284" y="909060"/>
                  </a:lnTo>
                  <a:lnTo>
                    <a:pt x="88430" y="944612"/>
                  </a:lnTo>
                  <a:lnTo>
                    <a:pt x="84366" y="979228"/>
                  </a:lnTo>
                  <a:lnTo>
                    <a:pt x="80207" y="1013427"/>
                  </a:lnTo>
                  <a:lnTo>
                    <a:pt x="76007" y="1049323"/>
                  </a:lnTo>
                  <a:lnTo>
                    <a:pt x="71789" y="1085738"/>
                  </a:lnTo>
                  <a:lnTo>
                    <a:pt x="67562" y="1120737"/>
                  </a:lnTo>
                  <a:lnTo>
                    <a:pt x="63332" y="1155107"/>
                  </a:lnTo>
                  <a:lnTo>
                    <a:pt x="59100" y="1189197"/>
                  </a:lnTo>
                  <a:lnTo>
                    <a:pt x="54867" y="1223164"/>
                  </a:lnTo>
                  <a:lnTo>
                    <a:pt x="48517" y="1270648"/>
                  </a:lnTo>
                  <a:lnTo>
                    <a:pt x="42167" y="1315997"/>
                  </a:lnTo>
                  <a:lnTo>
                    <a:pt x="36052" y="1347723"/>
                  </a:lnTo>
                  <a:lnTo>
                    <a:pt x="26558" y="1393555"/>
                  </a:lnTo>
                  <a:lnTo>
                    <a:pt x="19276" y="1433945"/>
                  </a:lnTo>
                  <a:lnTo>
                    <a:pt x="12650" y="1470843"/>
                  </a:lnTo>
                  <a:lnTo>
                    <a:pt x="6218" y="1513525"/>
                  </a:lnTo>
                  <a:lnTo>
                    <a:pt x="2671" y="1548872"/>
                  </a:lnTo>
                  <a:lnTo>
                    <a:pt x="675" y="1595833"/>
                  </a:lnTo>
                  <a:lnTo>
                    <a:pt x="0" y="1642459"/>
                  </a:lnTo>
                  <a:lnTo>
                    <a:pt x="3238" y="1672836"/>
                  </a:lnTo>
                  <a:lnTo>
                    <a:pt x="10519" y="1685529"/>
                  </a:lnTo>
                  <a:lnTo>
                    <a:pt x="15424" y="1690889"/>
                  </a:lnTo>
                  <a:lnTo>
                    <a:pt x="32163" y="1696845"/>
                  </a:lnTo>
                  <a:lnTo>
                    <a:pt x="65387" y="1698317"/>
                  </a:lnTo>
                  <a:lnTo>
                    <a:pt x="103924" y="1694284"/>
                  </a:lnTo>
                  <a:lnTo>
                    <a:pt x="151079" y="1689972"/>
                  </a:lnTo>
                  <a:lnTo>
                    <a:pt x="197710" y="1679686"/>
                  </a:lnTo>
                  <a:lnTo>
                    <a:pt x="272884" y="16508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9" name="SMARTInkShape-Group168"/>
          <p:cNvGrpSpPr/>
          <p:nvPr/>
        </p:nvGrpSpPr>
        <p:grpSpPr>
          <a:xfrm>
            <a:off x="579517" y="2038373"/>
            <a:ext cx="480934" cy="392210"/>
            <a:chOff x="579517" y="2038373"/>
            <a:chExt cx="480934" cy="392210"/>
          </a:xfrm>
        </p:grpSpPr>
        <p:sp>
          <p:nvSpPr>
            <p:cNvPr id="184" name="SMARTInkShape-636"/>
            <p:cNvSpPr/>
            <p:nvPr>
              <p:custDataLst>
                <p:tags r:id="rId79"/>
              </p:custDataLst>
            </p:nvPr>
          </p:nvSpPr>
          <p:spPr>
            <a:xfrm>
              <a:off x="625030" y="2187686"/>
              <a:ext cx="174810" cy="242897"/>
            </a:xfrm>
            <a:custGeom>
              <a:avLst/>
              <a:gdLst/>
              <a:ahLst/>
              <a:cxnLst/>
              <a:rect l="0" t="0" r="0" b="0"/>
              <a:pathLst>
                <a:path w="174810" h="242897">
                  <a:moveTo>
                    <a:pt x="168720" y="22114"/>
                  </a:moveTo>
                  <a:lnTo>
                    <a:pt x="168720" y="22114"/>
                  </a:lnTo>
                  <a:lnTo>
                    <a:pt x="174187" y="11179"/>
                  </a:lnTo>
                  <a:lnTo>
                    <a:pt x="174809" y="6566"/>
                  </a:lnTo>
                  <a:lnTo>
                    <a:pt x="174190" y="5399"/>
                  </a:lnTo>
                  <a:lnTo>
                    <a:pt x="173072" y="4620"/>
                  </a:lnTo>
                  <a:lnTo>
                    <a:pt x="169949" y="3050"/>
                  </a:lnTo>
                  <a:lnTo>
                    <a:pt x="166209" y="0"/>
                  </a:lnTo>
                  <a:lnTo>
                    <a:pt x="156550" y="56"/>
                  </a:lnTo>
                  <a:lnTo>
                    <a:pt x="134096" y="5841"/>
                  </a:lnTo>
                  <a:lnTo>
                    <a:pt x="94789" y="29666"/>
                  </a:lnTo>
                  <a:lnTo>
                    <a:pt x="70939" y="50730"/>
                  </a:lnTo>
                  <a:lnTo>
                    <a:pt x="68255" y="55303"/>
                  </a:lnTo>
                  <a:lnTo>
                    <a:pt x="67171" y="59762"/>
                  </a:lnTo>
                  <a:lnTo>
                    <a:pt x="67848" y="67774"/>
                  </a:lnTo>
                  <a:lnTo>
                    <a:pt x="70501" y="73687"/>
                  </a:lnTo>
                  <a:lnTo>
                    <a:pt x="79332" y="80982"/>
                  </a:lnTo>
                  <a:lnTo>
                    <a:pt x="105343" y="94046"/>
                  </a:lnTo>
                  <a:lnTo>
                    <a:pt x="106007" y="97585"/>
                  </a:lnTo>
                  <a:lnTo>
                    <a:pt x="102983" y="107162"/>
                  </a:lnTo>
                  <a:lnTo>
                    <a:pt x="83768" y="134922"/>
                  </a:lnTo>
                  <a:lnTo>
                    <a:pt x="39426" y="178895"/>
                  </a:lnTo>
                  <a:lnTo>
                    <a:pt x="3413" y="224074"/>
                  </a:lnTo>
                  <a:lnTo>
                    <a:pt x="0" y="231348"/>
                  </a:lnTo>
                  <a:lnTo>
                    <a:pt x="1912" y="234275"/>
                  </a:lnTo>
                  <a:lnTo>
                    <a:pt x="11563" y="239410"/>
                  </a:lnTo>
                  <a:lnTo>
                    <a:pt x="29492" y="242896"/>
                  </a:lnTo>
                  <a:lnTo>
                    <a:pt x="73380" y="239004"/>
                  </a:lnTo>
                  <a:lnTo>
                    <a:pt x="130620" y="22531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SMARTInkShape-637"/>
            <p:cNvSpPr/>
            <p:nvPr>
              <p:custDataLst>
                <p:tags r:id="rId80"/>
              </p:custDataLst>
            </p:nvPr>
          </p:nvSpPr>
          <p:spPr>
            <a:xfrm>
              <a:off x="953383" y="2298700"/>
              <a:ext cx="81668" cy="3659"/>
            </a:xfrm>
            <a:custGeom>
              <a:avLst/>
              <a:gdLst/>
              <a:ahLst/>
              <a:cxnLst/>
              <a:rect l="0" t="0" r="0" b="0"/>
              <a:pathLst>
                <a:path w="81668" h="3659">
                  <a:moveTo>
                    <a:pt x="5467" y="0"/>
                  </a:moveTo>
                  <a:lnTo>
                    <a:pt x="5467" y="0"/>
                  </a:lnTo>
                  <a:lnTo>
                    <a:pt x="2096" y="3371"/>
                  </a:lnTo>
                  <a:lnTo>
                    <a:pt x="1103" y="3658"/>
                  </a:lnTo>
                  <a:lnTo>
                    <a:pt x="441" y="3144"/>
                  </a:lnTo>
                  <a:lnTo>
                    <a:pt x="0" y="2096"/>
                  </a:lnTo>
                  <a:lnTo>
                    <a:pt x="411" y="1397"/>
                  </a:lnTo>
                  <a:lnTo>
                    <a:pt x="2750" y="621"/>
                  </a:lnTo>
                  <a:lnTo>
                    <a:pt x="46529" y="36"/>
                  </a:lnTo>
                  <a:lnTo>
                    <a:pt x="8166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SMARTInkShape-638"/>
            <p:cNvSpPr/>
            <p:nvPr>
              <p:custDataLst>
                <p:tags r:id="rId81"/>
              </p:custDataLst>
            </p:nvPr>
          </p:nvSpPr>
          <p:spPr>
            <a:xfrm>
              <a:off x="966965" y="2368550"/>
              <a:ext cx="93486" cy="18119"/>
            </a:xfrm>
            <a:custGeom>
              <a:avLst/>
              <a:gdLst/>
              <a:ahLst/>
              <a:cxnLst/>
              <a:rect l="0" t="0" r="0" b="0"/>
              <a:pathLst>
                <a:path w="93486" h="18119">
                  <a:moveTo>
                    <a:pt x="10935" y="6350"/>
                  </a:moveTo>
                  <a:lnTo>
                    <a:pt x="10935" y="6350"/>
                  </a:lnTo>
                  <a:lnTo>
                    <a:pt x="4193" y="9721"/>
                  </a:lnTo>
                  <a:lnTo>
                    <a:pt x="2207" y="11419"/>
                  </a:lnTo>
                  <a:lnTo>
                    <a:pt x="0" y="15188"/>
                  </a:lnTo>
                  <a:lnTo>
                    <a:pt x="823" y="16476"/>
                  </a:lnTo>
                  <a:lnTo>
                    <a:pt x="5500" y="17906"/>
                  </a:lnTo>
                  <a:lnTo>
                    <a:pt x="26481" y="18118"/>
                  </a:lnTo>
                  <a:lnTo>
                    <a:pt x="9348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SMARTInkShape-639"/>
            <p:cNvSpPr/>
            <p:nvPr>
              <p:custDataLst>
                <p:tags r:id="rId82"/>
              </p:custDataLst>
            </p:nvPr>
          </p:nvSpPr>
          <p:spPr>
            <a:xfrm>
              <a:off x="579517" y="2108200"/>
              <a:ext cx="188834" cy="24812"/>
            </a:xfrm>
            <a:custGeom>
              <a:avLst/>
              <a:gdLst/>
              <a:ahLst/>
              <a:cxnLst/>
              <a:rect l="0" t="0" r="0" b="0"/>
              <a:pathLst>
                <a:path w="188834" h="24812">
                  <a:moveTo>
                    <a:pt x="23733" y="19050"/>
                  </a:moveTo>
                  <a:lnTo>
                    <a:pt x="23733" y="19050"/>
                  </a:lnTo>
                  <a:lnTo>
                    <a:pt x="9935" y="19756"/>
                  </a:lnTo>
                  <a:lnTo>
                    <a:pt x="0" y="24517"/>
                  </a:lnTo>
                  <a:lnTo>
                    <a:pt x="856" y="24811"/>
                  </a:lnTo>
                  <a:lnTo>
                    <a:pt x="10918" y="24520"/>
                  </a:lnTo>
                  <a:lnTo>
                    <a:pt x="58116" y="19910"/>
                  </a:lnTo>
                  <a:lnTo>
                    <a:pt x="97734" y="12563"/>
                  </a:lnTo>
                  <a:lnTo>
                    <a:pt x="136501" y="6872"/>
                  </a:lnTo>
                  <a:lnTo>
                    <a:pt x="18883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SMARTInkShape-640"/>
            <p:cNvSpPr/>
            <p:nvPr>
              <p:custDataLst>
                <p:tags r:id="rId83"/>
              </p:custDataLst>
            </p:nvPr>
          </p:nvSpPr>
          <p:spPr>
            <a:xfrm>
              <a:off x="759104" y="2038373"/>
              <a:ext cx="69653" cy="101578"/>
            </a:xfrm>
            <a:custGeom>
              <a:avLst/>
              <a:gdLst/>
              <a:ahLst/>
              <a:cxnLst/>
              <a:rect l="0" t="0" r="0" b="0"/>
              <a:pathLst>
                <a:path w="69653" h="101578">
                  <a:moveTo>
                    <a:pt x="15596" y="6327"/>
                  </a:moveTo>
                  <a:lnTo>
                    <a:pt x="15596" y="6327"/>
                  </a:lnTo>
                  <a:lnTo>
                    <a:pt x="12225" y="2956"/>
                  </a:lnTo>
                  <a:lnTo>
                    <a:pt x="8688" y="1301"/>
                  </a:lnTo>
                  <a:lnTo>
                    <a:pt x="0" y="151"/>
                  </a:lnTo>
                  <a:lnTo>
                    <a:pt x="9117" y="0"/>
                  </a:lnTo>
                  <a:lnTo>
                    <a:pt x="23789" y="3355"/>
                  </a:lnTo>
                  <a:lnTo>
                    <a:pt x="44913" y="15559"/>
                  </a:lnTo>
                  <a:lnTo>
                    <a:pt x="62304" y="32581"/>
                  </a:lnTo>
                  <a:lnTo>
                    <a:pt x="68105" y="44806"/>
                  </a:lnTo>
                  <a:lnTo>
                    <a:pt x="69652" y="51030"/>
                  </a:lnTo>
                  <a:lnTo>
                    <a:pt x="67608" y="65471"/>
                  </a:lnTo>
                  <a:lnTo>
                    <a:pt x="47346" y="10157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1" name="SMARTInkShape-Group169"/>
          <p:cNvGrpSpPr/>
          <p:nvPr/>
        </p:nvGrpSpPr>
        <p:grpSpPr>
          <a:xfrm>
            <a:off x="5344773" y="389926"/>
            <a:ext cx="1081428" cy="765775"/>
            <a:chOff x="5344773" y="389926"/>
            <a:chExt cx="1081428" cy="765775"/>
          </a:xfrm>
        </p:grpSpPr>
        <p:sp>
          <p:nvSpPr>
            <p:cNvPr id="190" name="SMARTInkShape-641"/>
            <p:cNvSpPr/>
            <p:nvPr>
              <p:custDataLst>
                <p:tags r:id="rId68"/>
              </p:custDataLst>
            </p:nvPr>
          </p:nvSpPr>
          <p:spPr>
            <a:xfrm>
              <a:off x="5344773" y="514689"/>
              <a:ext cx="490878" cy="392053"/>
            </a:xfrm>
            <a:custGeom>
              <a:avLst/>
              <a:gdLst/>
              <a:ahLst/>
              <a:cxnLst/>
              <a:rect l="0" t="0" r="0" b="0"/>
              <a:pathLst>
                <a:path w="490878" h="392053">
                  <a:moveTo>
                    <a:pt x="325777" y="12361"/>
                  </a:moveTo>
                  <a:lnTo>
                    <a:pt x="325777" y="12361"/>
                  </a:lnTo>
                  <a:lnTo>
                    <a:pt x="337333" y="805"/>
                  </a:lnTo>
                  <a:lnTo>
                    <a:pt x="337008" y="424"/>
                  </a:lnTo>
                  <a:lnTo>
                    <a:pt x="334768" y="0"/>
                  </a:lnTo>
                  <a:lnTo>
                    <a:pt x="289649" y="17685"/>
                  </a:lnTo>
                  <a:lnTo>
                    <a:pt x="245438" y="41441"/>
                  </a:lnTo>
                  <a:lnTo>
                    <a:pt x="207977" y="57901"/>
                  </a:lnTo>
                  <a:lnTo>
                    <a:pt x="167277" y="78062"/>
                  </a:lnTo>
                  <a:lnTo>
                    <a:pt x="129315" y="95563"/>
                  </a:lnTo>
                  <a:lnTo>
                    <a:pt x="83848" y="114795"/>
                  </a:lnTo>
                  <a:lnTo>
                    <a:pt x="60773" y="122440"/>
                  </a:lnTo>
                  <a:lnTo>
                    <a:pt x="48540" y="129724"/>
                  </a:lnTo>
                  <a:lnTo>
                    <a:pt x="40754" y="137665"/>
                  </a:lnTo>
                  <a:lnTo>
                    <a:pt x="40511" y="141758"/>
                  </a:lnTo>
                  <a:lnTo>
                    <a:pt x="42467" y="145898"/>
                  </a:lnTo>
                  <a:lnTo>
                    <a:pt x="45887" y="150069"/>
                  </a:lnTo>
                  <a:lnTo>
                    <a:pt x="67555" y="162681"/>
                  </a:lnTo>
                  <a:lnTo>
                    <a:pt x="113799" y="173810"/>
                  </a:lnTo>
                  <a:lnTo>
                    <a:pt x="153769" y="178621"/>
                  </a:lnTo>
                  <a:lnTo>
                    <a:pt x="192262" y="184155"/>
                  </a:lnTo>
                  <a:lnTo>
                    <a:pt x="239823" y="195717"/>
                  </a:lnTo>
                  <a:lnTo>
                    <a:pt x="252297" y="203449"/>
                  </a:lnTo>
                  <a:lnTo>
                    <a:pt x="255624" y="207486"/>
                  </a:lnTo>
                  <a:lnTo>
                    <a:pt x="254314" y="212294"/>
                  </a:lnTo>
                  <a:lnTo>
                    <a:pt x="234909" y="229880"/>
                  </a:lnTo>
                  <a:lnTo>
                    <a:pt x="188745" y="258857"/>
                  </a:lnTo>
                  <a:lnTo>
                    <a:pt x="142745" y="279188"/>
                  </a:lnTo>
                  <a:lnTo>
                    <a:pt x="109032" y="295562"/>
                  </a:lnTo>
                  <a:lnTo>
                    <a:pt x="63927" y="319636"/>
                  </a:lnTo>
                  <a:lnTo>
                    <a:pt x="21543" y="338686"/>
                  </a:lnTo>
                  <a:lnTo>
                    <a:pt x="5000" y="350011"/>
                  </a:lnTo>
                  <a:lnTo>
                    <a:pt x="1154" y="354583"/>
                  </a:lnTo>
                  <a:lnTo>
                    <a:pt x="0" y="358337"/>
                  </a:lnTo>
                  <a:lnTo>
                    <a:pt x="643" y="361545"/>
                  </a:lnTo>
                  <a:lnTo>
                    <a:pt x="10763" y="366991"/>
                  </a:lnTo>
                  <a:lnTo>
                    <a:pt x="56118" y="376236"/>
                  </a:lnTo>
                  <a:lnTo>
                    <a:pt x="96301" y="379350"/>
                  </a:lnTo>
                  <a:lnTo>
                    <a:pt x="135017" y="380273"/>
                  </a:lnTo>
                  <a:lnTo>
                    <a:pt x="176671" y="380546"/>
                  </a:lnTo>
                  <a:lnTo>
                    <a:pt x="220292" y="380627"/>
                  </a:lnTo>
                  <a:lnTo>
                    <a:pt x="261126" y="384022"/>
                  </a:lnTo>
                  <a:lnTo>
                    <a:pt x="303407" y="386125"/>
                  </a:lnTo>
                  <a:lnTo>
                    <a:pt x="343843" y="386749"/>
                  </a:lnTo>
                  <a:lnTo>
                    <a:pt x="386007" y="390304"/>
                  </a:lnTo>
                  <a:lnTo>
                    <a:pt x="429998" y="392052"/>
                  </a:lnTo>
                  <a:lnTo>
                    <a:pt x="490877" y="38066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SMARTInkShape-642"/>
            <p:cNvSpPr/>
            <p:nvPr>
              <p:custDataLst>
                <p:tags r:id="rId69"/>
              </p:custDataLst>
            </p:nvPr>
          </p:nvSpPr>
          <p:spPr>
            <a:xfrm>
              <a:off x="5948807" y="591514"/>
              <a:ext cx="286532" cy="275545"/>
            </a:xfrm>
            <a:custGeom>
              <a:avLst/>
              <a:gdLst/>
              <a:ahLst/>
              <a:cxnLst/>
              <a:rect l="0" t="0" r="0" b="0"/>
              <a:pathLst>
                <a:path w="286532" h="275545">
                  <a:moveTo>
                    <a:pt x="267843" y="30786"/>
                  </a:moveTo>
                  <a:lnTo>
                    <a:pt x="267843" y="30786"/>
                  </a:lnTo>
                  <a:lnTo>
                    <a:pt x="271214" y="30786"/>
                  </a:lnTo>
                  <a:lnTo>
                    <a:pt x="274750" y="28905"/>
                  </a:lnTo>
                  <a:lnTo>
                    <a:pt x="278675" y="26422"/>
                  </a:lnTo>
                  <a:lnTo>
                    <a:pt x="282770" y="25319"/>
                  </a:lnTo>
                  <a:lnTo>
                    <a:pt x="284144" y="23613"/>
                  </a:lnTo>
                  <a:lnTo>
                    <a:pt x="286079" y="15177"/>
                  </a:lnTo>
                  <a:lnTo>
                    <a:pt x="286531" y="10208"/>
                  </a:lnTo>
                  <a:lnTo>
                    <a:pt x="284851" y="5648"/>
                  </a:lnTo>
                  <a:lnTo>
                    <a:pt x="283415" y="3444"/>
                  </a:lnTo>
                  <a:lnTo>
                    <a:pt x="276175" y="995"/>
                  </a:lnTo>
                  <a:lnTo>
                    <a:pt x="246100" y="0"/>
                  </a:lnTo>
                  <a:lnTo>
                    <a:pt x="204438" y="5994"/>
                  </a:lnTo>
                  <a:lnTo>
                    <a:pt x="165398" y="17344"/>
                  </a:lnTo>
                  <a:lnTo>
                    <a:pt x="139104" y="35819"/>
                  </a:lnTo>
                  <a:lnTo>
                    <a:pt x="123551" y="52425"/>
                  </a:lnTo>
                  <a:lnTo>
                    <a:pt x="122260" y="58617"/>
                  </a:lnTo>
                  <a:lnTo>
                    <a:pt x="124588" y="73024"/>
                  </a:lnTo>
                  <a:lnTo>
                    <a:pt x="134089" y="85071"/>
                  </a:lnTo>
                  <a:lnTo>
                    <a:pt x="147719" y="94424"/>
                  </a:lnTo>
                  <a:lnTo>
                    <a:pt x="193827" y="113096"/>
                  </a:lnTo>
                  <a:lnTo>
                    <a:pt x="197332" y="115293"/>
                  </a:lnTo>
                  <a:lnTo>
                    <a:pt x="198258" y="117463"/>
                  </a:lnTo>
                  <a:lnTo>
                    <a:pt x="197464" y="119615"/>
                  </a:lnTo>
                  <a:lnTo>
                    <a:pt x="195523" y="121755"/>
                  </a:lnTo>
                  <a:lnTo>
                    <a:pt x="157628" y="135329"/>
                  </a:lnTo>
                  <a:lnTo>
                    <a:pt x="120418" y="147448"/>
                  </a:lnTo>
                  <a:lnTo>
                    <a:pt x="79836" y="160681"/>
                  </a:lnTo>
                  <a:lnTo>
                    <a:pt x="33029" y="183175"/>
                  </a:lnTo>
                  <a:lnTo>
                    <a:pt x="13883" y="194393"/>
                  </a:lnTo>
                  <a:lnTo>
                    <a:pt x="4924" y="206276"/>
                  </a:lnTo>
                  <a:lnTo>
                    <a:pt x="0" y="220259"/>
                  </a:lnTo>
                  <a:lnTo>
                    <a:pt x="165" y="233530"/>
                  </a:lnTo>
                  <a:lnTo>
                    <a:pt x="8234" y="246483"/>
                  </a:lnTo>
                  <a:lnTo>
                    <a:pt x="14337" y="252901"/>
                  </a:lnTo>
                  <a:lnTo>
                    <a:pt x="46522" y="268675"/>
                  </a:lnTo>
                  <a:lnTo>
                    <a:pt x="83968" y="275544"/>
                  </a:lnTo>
                  <a:lnTo>
                    <a:pt x="121874" y="274208"/>
                  </a:lnTo>
                  <a:lnTo>
                    <a:pt x="163175" y="271800"/>
                  </a:lnTo>
                  <a:lnTo>
                    <a:pt x="202692" y="265261"/>
                  </a:lnTo>
                  <a:lnTo>
                    <a:pt x="242443" y="25303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SMARTInkShape-643"/>
            <p:cNvSpPr/>
            <p:nvPr>
              <p:custDataLst>
                <p:tags r:id="rId70"/>
              </p:custDataLst>
            </p:nvPr>
          </p:nvSpPr>
          <p:spPr>
            <a:xfrm>
              <a:off x="6254750" y="889000"/>
              <a:ext cx="1" cy="63501"/>
            </a:xfrm>
            <a:custGeom>
              <a:avLst/>
              <a:gdLst/>
              <a:ahLst/>
              <a:cxnLst/>
              <a:rect l="0" t="0" r="0" b="0"/>
              <a:pathLst>
                <a:path w="1" h="63501">
                  <a:moveTo>
                    <a:pt x="0" y="0"/>
                  </a:moveTo>
                  <a:lnTo>
                    <a:pt x="0" y="0"/>
                  </a:lnTo>
                  <a:lnTo>
                    <a:pt x="0" y="44595"/>
                  </a:lnTo>
                  <a:lnTo>
                    <a:pt x="0" y="63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SMARTInkShape-644"/>
            <p:cNvSpPr/>
            <p:nvPr>
              <p:custDataLst>
                <p:tags r:id="rId71"/>
              </p:custDataLst>
            </p:nvPr>
          </p:nvSpPr>
          <p:spPr>
            <a:xfrm>
              <a:off x="6273800" y="774700"/>
              <a:ext cx="12701" cy="31751"/>
            </a:xfrm>
            <a:custGeom>
              <a:avLst/>
              <a:gdLst/>
              <a:ahLst/>
              <a:cxnLst/>
              <a:rect l="0" t="0" r="0" b="0"/>
              <a:pathLst>
                <a:path w="12701" h="31751">
                  <a:moveTo>
                    <a:pt x="12700" y="31750"/>
                  </a:moveTo>
                  <a:lnTo>
                    <a:pt x="12700" y="31750"/>
                  </a:lnTo>
                  <a:lnTo>
                    <a:pt x="9329" y="28379"/>
                  </a:lnTo>
                  <a:lnTo>
                    <a:pt x="7674" y="22961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SMARTInkShape-645"/>
            <p:cNvSpPr/>
            <p:nvPr>
              <p:custDataLst>
                <p:tags r:id="rId72"/>
              </p:custDataLst>
            </p:nvPr>
          </p:nvSpPr>
          <p:spPr>
            <a:xfrm>
              <a:off x="6287383" y="454136"/>
              <a:ext cx="138818" cy="130065"/>
            </a:xfrm>
            <a:custGeom>
              <a:avLst/>
              <a:gdLst/>
              <a:ahLst/>
              <a:cxnLst/>
              <a:rect l="0" t="0" r="0" b="0"/>
              <a:pathLst>
                <a:path w="138818" h="130065">
                  <a:moveTo>
                    <a:pt x="5467" y="22114"/>
                  </a:moveTo>
                  <a:lnTo>
                    <a:pt x="5467" y="22114"/>
                  </a:lnTo>
                  <a:lnTo>
                    <a:pt x="2096" y="22114"/>
                  </a:lnTo>
                  <a:lnTo>
                    <a:pt x="1103" y="20703"/>
                  </a:lnTo>
                  <a:lnTo>
                    <a:pt x="0" y="15372"/>
                  </a:lnTo>
                  <a:lnTo>
                    <a:pt x="410" y="13386"/>
                  </a:lnTo>
                  <a:lnTo>
                    <a:pt x="1390" y="12062"/>
                  </a:lnTo>
                  <a:lnTo>
                    <a:pt x="9904" y="8317"/>
                  </a:lnTo>
                  <a:lnTo>
                    <a:pt x="25830" y="4620"/>
                  </a:lnTo>
                  <a:lnTo>
                    <a:pt x="50177" y="0"/>
                  </a:lnTo>
                  <a:lnTo>
                    <a:pt x="55734" y="1022"/>
                  </a:lnTo>
                  <a:lnTo>
                    <a:pt x="65673" y="7801"/>
                  </a:lnTo>
                  <a:lnTo>
                    <a:pt x="68183" y="12572"/>
                  </a:lnTo>
                  <a:lnTo>
                    <a:pt x="69088" y="23517"/>
                  </a:lnTo>
                  <a:lnTo>
                    <a:pt x="55168" y="71008"/>
                  </a:lnTo>
                  <a:lnTo>
                    <a:pt x="41435" y="104857"/>
                  </a:lnTo>
                  <a:lnTo>
                    <a:pt x="42149" y="114392"/>
                  </a:lnTo>
                  <a:lnTo>
                    <a:pt x="44033" y="118205"/>
                  </a:lnTo>
                  <a:lnTo>
                    <a:pt x="49889" y="124323"/>
                  </a:lnTo>
                  <a:lnTo>
                    <a:pt x="74603" y="128363"/>
                  </a:lnTo>
                  <a:lnTo>
                    <a:pt x="138817" y="13006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SMARTInkShape-646"/>
            <p:cNvSpPr/>
            <p:nvPr>
              <p:custDataLst>
                <p:tags r:id="rId73"/>
              </p:custDataLst>
            </p:nvPr>
          </p:nvSpPr>
          <p:spPr>
            <a:xfrm>
              <a:off x="5397500" y="1092200"/>
              <a:ext cx="12701" cy="63501"/>
            </a:xfrm>
            <a:custGeom>
              <a:avLst/>
              <a:gdLst/>
              <a:ahLst/>
              <a:cxnLst/>
              <a:rect l="0" t="0" r="0" b="0"/>
              <a:pathLst>
                <a:path w="12701" h="63501">
                  <a:moveTo>
                    <a:pt x="0" y="0"/>
                  </a:moveTo>
                  <a:lnTo>
                    <a:pt x="0" y="0"/>
                  </a:lnTo>
                  <a:lnTo>
                    <a:pt x="0" y="14306"/>
                  </a:lnTo>
                  <a:lnTo>
                    <a:pt x="12700" y="63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SMARTInkShape-647"/>
            <p:cNvSpPr/>
            <p:nvPr>
              <p:custDataLst>
                <p:tags r:id="rId74"/>
              </p:custDataLst>
            </p:nvPr>
          </p:nvSpPr>
          <p:spPr>
            <a:xfrm>
              <a:off x="5392110" y="998433"/>
              <a:ext cx="24441" cy="23918"/>
            </a:xfrm>
            <a:custGeom>
              <a:avLst/>
              <a:gdLst/>
              <a:ahLst/>
              <a:cxnLst/>
              <a:rect l="0" t="0" r="0" b="0"/>
              <a:pathLst>
                <a:path w="24441" h="23918">
                  <a:moveTo>
                    <a:pt x="11740" y="23917"/>
                  </a:moveTo>
                  <a:lnTo>
                    <a:pt x="11740" y="23917"/>
                  </a:lnTo>
                  <a:lnTo>
                    <a:pt x="8369" y="20546"/>
                  </a:lnTo>
                  <a:lnTo>
                    <a:pt x="6714" y="15128"/>
                  </a:lnTo>
                  <a:lnTo>
                    <a:pt x="5273" y="8722"/>
                  </a:lnTo>
                  <a:lnTo>
                    <a:pt x="0" y="0"/>
                  </a:lnTo>
                  <a:lnTo>
                    <a:pt x="24440" y="48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SMARTInkShape-648"/>
            <p:cNvSpPr/>
            <p:nvPr>
              <p:custDataLst>
                <p:tags r:id="rId75"/>
              </p:custDataLst>
            </p:nvPr>
          </p:nvSpPr>
          <p:spPr>
            <a:xfrm>
              <a:off x="5499100" y="1051348"/>
              <a:ext cx="69851" cy="9103"/>
            </a:xfrm>
            <a:custGeom>
              <a:avLst/>
              <a:gdLst/>
              <a:ahLst/>
              <a:cxnLst/>
              <a:rect l="0" t="0" r="0" b="0"/>
              <a:pathLst>
                <a:path w="69851" h="9103">
                  <a:moveTo>
                    <a:pt x="0" y="9102"/>
                  </a:moveTo>
                  <a:lnTo>
                    <a:pt x="0" y="9102"/>
                  </a:lnTo>
                  <a:lnTo>
                    <a:pt x="24419" y="264"/>
                  </a:lnTo>
                  <a:lnTo>
                    <a:pt x="37664" y="0"/>
                  </a:lnTo>
                  <a:lnTo>
                    <a:pt x="69850" y="275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SMARTInkShape-649"/>
            <p:cNvSpPr/>
            <p:nvPr>
              <p:custDataLst>
                <p:tags r:id="rId76"/>
              </p:custDataLst>
            </p:nvPr>
          </p:nvSpPr>
          <p:spPr>
            <a:xfrm>
              <a:off x="5514779" y="1123950"/>
              <a:ext cx="47822" cy="24257"/>
            </a:xfrm>
            <a:custGeom>
              <a:avLst/>
              <a:gdLst/>
              <a:ahLst/>
              <a:cxnLst/>
              <a:rect l="0" t="0" r="0" b="0"/>
              <a:pathLst>
                <a:path w="47822" h="24257">
                  <a:moveTo>
                    <a:pt x="3371" y="12700"/>
                  </a:moveTo>
                  <a:lnTo>
                    <a:pt x="3371" y="12700"/>
                  </a:lnTo>
                  <a:lnTo>
                    <a:pt x="3371" y="16071"/>
                  </a:lnTo>
                  <a:lnTo>
                    <a:pt x="1489" y="19607"/>
                  </a:lnTo>
                  <a:lnTo>
                    <a:pt x="0" y="21538"/>
                  </a:lnTo>
                  <a:lnTo>
                    <a:pt x="418" y="22826"/>
                  </a:lnTo>
                  <a:lnTo>
                    <a:pt x="2108" y="23684"/>
                  </a:lnTo>
                  <a:lnTo>
                    <a:pt x="4647" y="24256"/>
                  </a:lnTo>
                  <a:lnTo>
                    <a:pt x="11228" y="21129"/>
                  </a:lnTo>
                  <a:lnTo>
                    <a:pt x="4782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SMARTInkShape-650"/>
            <p:cNvSpPr/>
            <p:nvPr>
              <p:custDataLst>
                <p:tags r:id="rId77"/>
              </p:custDataLst>
            </p:nvPr>
          </p:nvSpPr>
          <p:spPr>
            <a:xfrm>
              <a:off x="5689600" y="1066800"/>
              <a:ext cx="25401" cy="88901"/>
            </a:xfrm>
            <a:custGeom>
              <a:avLst/>
              <a:gdLst/>
              <a:ahLst/>
              <a:cxnLst/>
              <a:rect l="0" t="0" r="0" b="0"/>
              <a:pathLst>
                <a:path w="25401" h="88901">
                  <a:moveTo>
                    <a:pt x="25400" y="0"/>
                  </a:moveTo>
                  <a:lnTo>
                    <a:pt x="25400" y="0"/>
                  </a:lnTo>
                  <a:lnTo>
                    <a:pt x="25400" y="14306"/>
                  </a:lnTo>
                  <a:lnTo>
                    <a:pt x="10322" y="37266"/>
                  </a:lnTo>
                  <a:lnTo>
                    <a:pt x="0" y="889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SMARTInkShape-651"/>
            <p:cNvSpPr/>
            <p:nvPr>
              <p:custDataLst>
                <p:tags r:id="rId78"/>
              </p:custDataLst>
            </p:nvPr>
          </p:nvSpPr>
          <p:spPr>
            <a:xfrm>
              <a:off x="5416705" y="389926"/>
              <a:ext cx="88746" cy="67189"/>
            </a:xfrm>
            <a:custGeom>
              <a:avLst/>
              <a:gdLst/>
              <a:ahLst/>
              <a:cxnLst/>
              <a:rect l="0" t="0" r="0" b="0"/>
              <a:pathLst>
                <a:path w="88746" h="67189">
                  <a:moveTo>
                    <a:pt x="12545" y="48224"/>
                  </a:moveTo>
                  <a:lnTo>
                    <a:pt x="12545" y="48224"/>
                  </a:lnTo>
                  <a:lnTo>
                    <a:pt x="2493" y="31265"/>
                  </a:lnTo>
                  <a:lnTo>
                    <a:pt x="368" y="24491"/>
                  </a:lnTo>
                  <a:lnTo>
                    <a:pt x="193" y="24641"/>
                  </a:lnTo>
                  <a:lnTo>
                    <a:pt x="0" y="26689"/>
                  </a:lnTo>
                  <a:lnTo>
                    <a:pt x="12038" y="62317"/>
                  </a:lnTo>
                  <a:lnTo>
                    <a:pt x="12320" y="67188"/>
                  </a:lnTo>
                  <a:lnTo>
                    <a:pt x="12445" y="64649"/>
                  </a:lnTo>
                  <a:lnTo>
                    <a:pt x="14382" y="60698"/>
                  </a:lnTo>
                  <a:lnTo>
                    <a:pt x="15887" y="58657"/>
                  </a:lnTo>
                  <a:lnTo>
                    <a:pt x="30379" y="14870"/>
                  </a:lnTo>
                  <a:lnTo>
                    <a:pt x="37169" y="6118"/>
                  </a:lnTo>
                  <a:lnTo>
                    <a:pt x="48654" y="1288"/>
                  </a:lnTo>
                  <a:lnTo>
                    <a:pt x="55668" y="0"/>
                  </a:lnTo>
                  <a:lnTo>
                    <a:pt x="61756" y="1258"/>
                  </a:lnTo>
                  <a:lnTo>
                    <a:pt x="72281" y="8300"/>
                  </a:lnTo>
                  <a:lnTo>
                    <a:pt x="88745" y="2917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4" name="SMARTInkShape-Group170"/>
          <p:cNvGrpSpPr/>
          <p:nvPr/>
        </p:nvGrpSpPr>
        <p:grpSpPr>
          <a:xfrm>
            <a:off x="4825356" y="666750"/>
            <a:ext cx="191145" cy="139023"/>
            <a:chOff x="4825356" y="666750"/>
            <a:chExt cx="191145" cy="139023"/>
          </a:xfrm>
        </p:grpSpPr>
        <p:sp>
          <p:nvSpPr>
            <p:cNvPr id="202" name="SMARTInkShape-652"/>
            <p:cNvSpPr/>
            <p:nvPr>
              <p:custDataLst>
                <p:tags r:id="rId66"/>
              </p:custDataLst>
            </p:nvPr>
          </p:nvSpPr>
          <p:spPr>
            <a:xfrm>
              <a:off x="4844130" y="666750"/>
              <a:ext cx="134271" cy="25401"/>
            </a:xfrm>
            <a:custGeom>
              <a:avLst/>
              <a:gdLst/>
              <a:ahLst/>
              <a:cxnLst/>
              <a:rect l="0" t="0" r="0" b="0"/>
              <a:pathLst>
                <a:path w="134271" h="25401">
                  <a:moveTo>
                    <a:pt x="26320" y="0"/>
                  </a:moveTo>
                  <a:lnTo>
                    <a:pt x="26320" y="0"/>
                  </a:lnTo>
                  <a:lnTo>
                    <a:pt x="20545" y="5070"/>
                  </a:lnTo>
                  <a:lnTo>
                    <a:pt x="2554" y="14927"/>
                  </a:lnTo>
                  <a:lnTo>
                    <a:pt x="599" y="17007"/>
                  </a:lnTo>
                  <a:lnTo>
                    <a:pt x="0" y="19099"/>
                  </a:lnTo>
                  <a:lnTo>
                    <a:pt x="307" y="21199"/>
                  </a:lnTo>
                  <a:lnTo>
                    <a:pt x="2628" y="22600"/>
                  </a:lnTo>
                  <a:lnTo>
                    <a:pt x="27206" y="24847"/>
                  </a:lnTo>
                  <a:lnTo>
                    <a:pt x="65458" y="25291"/>
                  </a:lnTo>
                  <a:lnTo>
                    <a:pt x="107507" y="25378"/>
                  </a:lnTo>
                  <a:lnTo>
                    <a:pt x="134270" y="25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SMARTInkShape-653"/>
            <p:cNvSpPr/>
            <p:nvPr>
              <p:custDataLst>
                <p:tags r:id="rId67"/>
              </p:custDataLst>
            </p:nvPr>
          </p:nvSpPr>
          <p:spPr>
            <a:xfrm>
              <a:off x="4825356" y="781050"/>
              <a:ext cx="191145" cy="24723"/>
            </a:xfrm>
            <a:custGeom>
              <a:avLst/>
              <a:gdLst/>
              <a:ahLst/>
              <a:cxnLst/>
              <a:rect l="0" t="0" r="0" b="0"/>
              <a:pathLst>
                <a:path w="191145" h="24723">
                  <a:moveTo>
                    <a:pt x="26044" y="0"/>
                  </a:moveTo>
                  <a:lnTo>
                    <a:pt x="26044" y="0"/>
                  </a:lnTo>
                  <a:lnTo>
                    <a:pt x="2900" y="17677"/>
                  </a:lnTo>
                  <a:lnTo>
                    <a:pt x="737" y="20251"/>
                  </a:lnTo>
                  <a:lnTo>
                    <a:pt x="0" y="21967"/>
                  </a:lnTo>
                  <a:lnTo>
                    <a:pt x="215" y="23112"/>
                  </a:lnTo>
                  <a:lnTo>
                    <a:pt x="14000" y="24722"/>
                  </a:lnTo>
                  <a:lnTo>
                    <a:pt x="52814" y="21828"/>
                  </a:lnTo>
                  <a:lnTo>
                    <a:pt x="84744" y="18403"/>
                  </a:lnTo>
                  <a:lnTo>
                    <a:pt x="118455" y="13824"/>
                  </a:lnTo>
                  <a:lnTo>
                    <a:pt x="19114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8" name="SMARTInkShape-Group171"/>
          <p:cNvGrpSpPr/>
          <p:nvPr/>
        </p:nvGrpSpPr>
        <p:grpSpPr>
          <a:xfrm>
            <a:off x="4066769" y="636768"/>
            <a:ext cx="441732" cy="183885"/>
            <a:chOff x="4066769" y="636768"/>
            <a:chExt cx="441732" cy="183885"/>
          </a:xfrm>
        </p:grpSpPr>
        <p:sp>
          <p:nvSpPr>
            <p:cNvPr id="205" name="SMARTInkShape-654"/>
            <p:cNvSpPr/>
            <p:nvPr>
              <p:custDataLst>
                <p:tags r:id="rId63"/>
              </p:custDataLst>
            </p:nvPr>
          </p:nvSpPr>
          <p:spPr>
            <a:xfrm>
              <a:off x="4066769" y="649445"/>
              <a:ext cx="80496" cy="171208"/>
            </a:xfrm>
            <a:custGeom>
              <a:avLst/>
              <a:gdLst/>
              <a:ahLst/>
              <a:cxnLst/>
              <a:rect l="0" t="0" r="0" b="0"/>
              <a:pathLst>
                <a:path w="80496" h="171208">
                  <a:moveTo>
                    <a:pt x="60731" y="30005"/>
                  </a:moveTo>
                  <a:lnTo>
                    <a:pt x="60731" y="30005"/>
                  </a:lnTo>
                  <a:lnTo>
                    <a:pt x="60026" y="23524"/>
                  </a:lnTo>
                  <a:lnTo>
                    <a:pt x="57073" y="10446"/>
                  </a:lnTo>
                  <a:lnTo>
                    <a:pt x="58634" y="4144"/>
                  </a:lnTo>
                  <a:lnTo>
                    <a:pt x="57217" y="2181"/>
                  </a:lnTo>
                  <a:lnTo>
                    <a:pt x="49998" y="0"/>
                  </a:lnTo>
                  <a:lnTo>
                    <a:pt x="41614" y="912"/>
                  </a:lnTo>
                  <a:lnTo>
                    <a:pt x="21363" y="7246"/>
                  </a:lnTo>
                  <a:lnTo>
                    <a:pt x="11250" y="14951"/>
                  </a:lnTo>
                  <a:lnTo>
                    <a:pt x="3462" y="24725"/>
                  </a:lnTo>
                  <a:lnTo>
                    <a:pt x="0" y="33773"/>
                  </a:lnTo>
                  <a:lnTo>
                    <a:pt x="2225" y="44380"/>
                  </a:lnTo>
                  <a:lnTo>
                    <a:pt x="9328" y="56855"/>
                  </a:lnTo>
                  <a:lnTo>
                    <a:pt x="28488" y="77628"/>
                  </a:lnTo>
                  <a:lnTo>
                    <a:pt x="69991" y="110885"/>
                  </a:lnTo>
                  <a:lnTo>
                    <a:pt x="78487" y="121455"/>
                  </a:lnTo>
                  <a:lnTo>
                    <a:pt x="80329" y="126955"/>
                  </a:lnTo>
                  <a:lnTo>
                    <a:pt x="80495" y="138711"/>
                  </a:lnTo>
                  <a:lnTo>
                    <a:pt x="74454" y="150991"/>
                  </a:lnTo>
                  <a:lnTo>
                    <a:pt x="64714" y="162093"/>
                  </a:lnTo>
                  <a:lnTo>
                    <a:pt x="53329" y="169379"/>
                  </a:lnTo>
                  <a:lnTo>
                    <a:pt x="41213" y="171207"/>
                  </a:lnTo>
                  <a:lnTo>
                    <a:pt x="35019" y="170706"/>
                  </a:lnTo>
                  <a:lnTo>
                    <a:pt x="31595" y="167550"/>
                  </a:lnTo>
                  <a:lnTo>
                    <a:pt x="30019" y="162624"/>
                  </a:lnTo>
                  <a:lnTo>
                    <a:pt x="28981" y="1316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SMARTInkShape-655"/>
            <p:cNvSpPr/>
            <p:nvPr>
              <p:custDataLst>
                <p:tags r:id="rId64"/>
              </p:custDataLst>
            </p:nvPr>
          </p:nvSpPr>
          <p:spPr>
            <a:xfrm>
              <a:off x="4245840" y="636768"/>
              <a:ext cx="65811" cy="180100"/>
            </a:xfrm>
            <a:custGeom>
              <a:avLst/>
              <a:gdLst/>
              <a:ahLst/>
              <a:cxnLst/>
              <a:rect l="0" t="0" r="0" b="0"/>
              <a:pathLst>
                <a:path w="65811" h="180100">
                  <a:moveTo>
                    <a:pt x="65810" y="36332"/>
                  </a:moveTo>
                  <a:lnTo>
                    <a:pt x="65810" y="36332"/>
                  </a:lnTo>
                  <a:lnTo>
                    <a:pt x="65810" y="32961"/>
                  </a:lnTo>
                  <a:lnTo>
                    <a:pt x="63928" y="29424"/>
                  </a:lnTo>
                  <a:lnTo>
                    <a:pt x="60741" y="24090"/>
                  </a:lnTo>
                  <a:lnTo>
                    <a:pt x="54273" y="10597"/>
                  </a:lnTo>
                  <a:lnTo>
                    <a:pt x="47512" y="4198"/>
                  </a:lnTo>
                  <a:lnTo>
                    <a:pt x="39803" y="884"/>
                  </a:lnTo>
                  <a:lnTo>
                    <a:pt x="35773" y="0"/>
                  </a:lnTo>
                  <a:lnTo>
                    <a:pt x="25649" y="2781"/>
                  </a:lnTo>
                  <a:lnTo>
                    <a:pt x="15505" y="8720"/>
                  </a:lnTo>
                  <a:lnTo>
                    <a:pt x="8645" y="16064"/>
                  </a:lnTo>
                  <a:lnTo>
                    <a:pt x="816" y="31503"/>
                  </a:lnTo>
                  <a:lnTo>
                    <a:pt x="0" y="45239"/>
                  </a:lnTo>
                  <a:lnTo>
                    <a:pt x="2694" y="60046"/>
                  </a:lnTo>
                  <a:lnTo>
                    <a:pt x="23882" y="100390"/>
                  </a:lnTo>
                  <a:lnTo>
                    <a:pt x="41325" y="137030"/>
                  </a:lnTo>
                  <a:lnTo>
                    <a:pt x="42463" y="152113"/>
                  </a:lnTo>
                  <a:lnTo>
                    <a:pt x="39911" y="166107"/>
                  </a:lnTo>
                  <a:lnTo>
                    <a:pt x="34074" y="174678"/>
                  </a:lnTo>
                  <a:lnTo>
                    <a:pt x="24894" y="178958"/>
                  </a:lnTo>
                  <a:lnTo>
                    <a:pt x="19483" y="180099"/>
                  </a:lnTo>
                  <a:lnTo>
                    <a:pt x="15875" y="177332"/>
                  </a:lnTo>
                  <a:lnTo>
                    <a:pt x="8660" y="15063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SMARTInkShape-656"/>
            <p:cNvSpPr/>
            <p:nvPr>
              <p:custDataLst>
                <p:tags r:id="rId65"/>
              </p:custDataLst>
            </p:nvPr>
          </p:nvSpPr>
          <p:spPr>
            <a:xfrm>
              <a:off x="4393947" y="642417"/>
              <a:ext cx="114554" cy="135762"/>
            </a:xfrm>
            <a:custGeom>
              <a:avLst/>
              <a:gdLst/>
              <a:ahLst/>
              <a:cxnLst/>
              <a:rect l="0" t="0" r="0" b="0"/>
              <a:pathLst>
                <a:path w="114554" h="135762">
                  <a:moveTo>
                    <a:pt x="253" y="62433"/>
                  </a:moveTo>
                  <a:lnTo>
                    <a:pt x="253" y="62433"/>
                  </a:lnTo>
                  <a:lnTo>
                    <a:pt x="253" y="65804"/>
                  </a:lnTo>
                  <a:lnTo>
                    <a:pt x="2370" y="66797"/>
                  </a:lnTo>
                  <a:lnTo>
                    <a:pt x="10366" y="67900"/>
                  </a:lnTo>
                  <a:lnTo>
                    <a:pt x="17212" y="66509"/>
                  </a:lnTo>
                  <a:lnTo>
                    <a:pt x="23313" y="64245"/>
                  </a:lnTo>
                  <a:lnTo>
                    <a:pt x="30727" y="63238"/>
                  </a:lnTo>
                  <a:lnTo>
                    <a:pt x="49578" y="52559"/>
                  </a:lnTo>
                  <a:lnTo>
                    <a:pt x="69666" y="32618"/>
                  </a:lnTo>
                  <a:lnTo>
                    <a:pt x="76963" y="20724"/>
                  </a:lnTo>
                  <a:lnTo>
                    <a:pt x="78911" y="15577"/>
                  </a:lnTo>
                  <a:lnTo>
                    <a:pt x="79192" y="6095"/>
                  </a:lnTo>
                  <a:lnTo>
                    <a:pt x="78279" y="1591"/>
                  </a:lnTo>
                  <a:lnTo>
                    <a:pt x="75553" y="0"/>
                  </a:lnTo>
                  <a:lnTo>
                    <a:pt x="71620" y="350"/>
                  </a:lnTo>
                  <a:lnTo>
                    <a:pt x="50098" y="11050"/>
                  </a:lnTo>
                  <a:lnTo>
                    <a:pt x="21806" y="45620"/>
                  </a:lnTo>
                  <a:lnTo>
                    <a:pt x="3047" y="82970"/>
                  </a:lnTo>
                  <a:lnTo>
                    <a:pt x="0" y="93058"/>
                  </a:lnTo>
                  <a:lnTo>
                    <a:pt x="789" y="101899"/>
                  </a:lnTo>
                  <a:lnTo>
                    <a:pt x="9194" y="117368"/>
                  </a:lnTo>
                  <a:lnTo>
                    <a:pt x="22337" y="127536"/>
                  </a:lnTo>
                  <a:lnTo>
                    <a:pt x="39701" y="133701"/>
                  </a:lnTo>
                  <a:lnTo>
                    <a:pt x="75127" y="135761"/>
                  </a:lnTo>
                  <a:lnTo>
                    <a:pt x="114553" y="12593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0" name="SMARTInkShape-Group172"/>
          <p:cNvGrpSpPr/>
          <p:nvPr/>
        </p:nvGrpSpPr>
        <p:grpSpPr>
          <a:xfrm>
            <a:off x="2444750" y="646706"/>
            <a:ext cx="1058359" cy="421366"/>
            <a:chOff x="2444750" y="646706"/>
            <a:chExt cx="1058359" cy="421366"/>
          </a:xfrm>
        </p:grpSpPr>
        <p:sp>
          <p:nvSpPr>
            <p:cNvPr id="209" name="SMARTInkShape-657"/>
            <p:cNvSpPr/>
            <p:nvPr>
              <p:custDataLst>
                <p:tags r:id="rId52"/>
              </p:custDataLst>
            </p:nvPr>
          </p:nvSpPr>
          <p:spPr>
            <a:xfrm>
              <a:off x="2444750" y="692150"/>
              <a:ext cx="146051" cy="123442"/>
            </a:xfrm>
            <a:custGeom>
              <a:avLst/>
              <a:gdLst/>
              <a:ahLst/>
              <a:cxnLst/>
              <a:rect l="0" t="0" r="0" b="0"/>
              <a:pathLst>
                <a:path w="146051" h="123442">
                  <a:moveTo>
                    <a:pt x="0" y="0"/>
                  </a:moveTo>
                  <a:lnTo>
                    <a:pt x="0" y="0"/>
                  </a:lnTo>
                  <a:lnTo>
                    <a:pt x="6088" y="0"/>
                  </a:lnTo>
                  <a:lnTo>
                    <a:pt x="12107" y="45842"/>
                  </a:lnTo>
                  <a:lnTo>
                    <a:pt x="12583" y="83661"/>
                  </a:lnTo>
                  <a:lnTo>
                    <a:pt x="12693" y="123441"/>
                  </a:lnTo>
                  <a:lnTo>
                    <a:pt x="14580" y="105809"/>
                  </a:lnTo>
                  <a:lnTo>
                    <a:pt x="24909" y="68643"/>
                  </a:lnTo>
                  <a:lnTo>
                    <a:pt x="36880" y="29656"/>
                  </a:lnTo>
                  <a:lnTo>
                    <a:pt x="46730" y="14592"/>
                  </a:lnTo>
                  <a:lnTo>
                    <a:pt x="51614" y="11139"/>
                  </a:lnTo>
                  <a:lnTo>
                    <a:pt x="56282" y="10248"/>
                  </a:lnTo>
                  <a:lnTo>
                    <a:pt x="60805" y="11065"/>
                  </a:lnTo>
                  <a:lnTo>
                    <a:pt x="67711" y="15736"/>
                  </a:lnTo>
                  <a:lnTo>
                    <a:pt x="70541" y="18958"/>
                  </a:lnTo>
                  <a:lnTo>
                    <a:pt x="73685" y="26300"/>
                  </a:lnTo>
                  <a:lnTo>
                    <a:pt x="81863" y="71517"/>
                  </a:lnTo>
                  <a:lnTo>
                    <a:pt x="82245" y="77176"/>
                  </a:lnTo>
                  <a:lnTo>
                    <a:pt x="83052" y="77556"/>
                  </a:lnTo>
                  <a:lnTo>
                    <a:pt x="85830" y="74216"/>
                  </a:lnTo>
                  <a:lnTo>
                    <a:pt x="97569" y="29212"/>
                  </a:lnTo>
                  <a:lnTo>
                    <a:pt x="101029" y="23708"/>
                  </a:lnTo>
                  <a:lnTo>
                    <a:pt x="105453" y="20039"/>
                  </a:lnTo>
                  <a:lnTo>
                    <a:pt x="116012" y="15962"/>
                  </a:lnTo>
                  <a:lnTo>
                    <a:pt x="120380" y="16286"/>
                  </a:lnTo>
                  <a:lnTo>
                    <a:pt x="123998" y="17913"/>
                  </a:lnTo>
                  <a:lnTo>
                    <a:pt x="127115" y="20408"/>
                  </a:lnTo>
                  <a:lnTo>
                    <a:pt x="134874" y="40776"/>
                  </a:lnTo>
                  <a:lnTo>
                    <a:pt x="139452" y="82216"/>
                  </a:lnTo>
                  <a:lnTo>
                    <a:pt x="146050" y="1206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SMARTInkShape-658"/>
            <p:cNvSpPr/>
            <p:nvPr>
              <p:custDataLst>
                <p:tags r:id="rId53"/>
              </p:custDataLst>
            </p:nvPr>
          </p:nvSpPr>
          <p:spPr>
            <a:xfrm>
              <a:off x="2660650" y="755650"/>
              <a:ext cx="6351" cy="69851"/>
            </a:xfrm>
            <a:custGeom>
              <a:avLst/>
              <a:gdLst/>
              <a:ahLst/>
              <a:cxnLst/>
              <a:rect l="0" t="0" r="0" b="0"/>
              <a:pathLst>
                <a:path w="6351" h="69851">
                  <a:moveTo>
                    <a:pt x="6350" y="0"/>
                  </a:moveTo>
                  <a:lnTo>
                    <a:pt x="6350" y="0"/>
                  </a:lnTo>
                  <a:lnTo>
                    <a:pt x="5644" y="20265"/>
                  </a:lnTo>
                  <a:lnTo>
                    <a:pt x="0" y="698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SMARTInkShape-659"/>
            <p:cNvSpPr/>
            <p:nvPr>
              <p:custDataLst>
                <p:tags r:id="rId54"/>
              </p:custDataLst>
            </p:nvPr>
          </p:nvSpPr>
          <p:spPr>
            <a:xfrm>
              <a:off x="2655183" y="646706"/>
              <a:ext cx="5468" cy="58145"/>
            </a:xfrm>
            <a:custGeom>
              <a:avLst/>
              <a:gdLst/>
              <a:ahLst/>
              <a:cxnLst/>
              <a:rect l="0" t="0" r="0" b="0"/>
              <a:pathLst>
                <a:path w="5468" h="58145">
                  <a:moveTo>
                    <a:pt x="5467" y="58144"/>
                  </a:moveTo>
                  <a:lnTo>
                    <a:pt x="5467" y="58144"/>
                  </a:lnTo>
                  <a:lnTo>
                    <a:pt x="1103" y="11175"/>
                  </a:lnTo>
                  <a:lnTo>
                    <a:pt x="0" y="2461"/>
                  </a:lnTo>
                  <a:lnTo>
                    <a:pt x="411" y="561"/>
                  </a:lnTo>
                  <a:lnTo>
                    <a:pt x="1391" y="0"/>
                  </a:lnTo>
                  <a:lnTo>
                    <a:pt x="5467" y="9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SMARTInkShape-660"/>
            <p:cNvSpPr/>
            <p:nvPr>
              <p:custDataLst>
                <p:tags r:id="rId55"/>
              </p:custDataLst>
            </p:nvPr>
          </p:nvSpPr>
          <p:spPr>
            <a:xfrm>
              <a:off x="2711457" y="709835"/>
              <a:ext cx="82544" cy="126337"/>
            </a:xfrm>
            <a:custGeom>
              <a:avLst/>
              <a:gdLst/>
              <a:ahLst/>
              <a:cxnLst/>
              <a:rect l="0" t="0" r="0" b="0"/>
              <a:pathLst>
                <a:path w="82544" h="126337">
                  <a:moveTo>
                    <a:pt x="6343" y="39465"/>
                  </a:moveTo>
                  <a:lnTo>
                    <a:pt x="6343" y="39465"/>
                  </a:lnTo>
                  <a:lnTo>
                    <a:pt x="4462" y="52017"/>
                  </a:lnTo>
                  <a:lnTo>
                    <a:pt x="168" y="95800"/>
                  </a:lnTo>
                  <a:lnTo>
                    <a:pt x="0" y="126336"/>
                  </a:lnTo>
                  <a:lnTo>
                    <a:pt x="1878" y="123700"/>
                  </a:lnTo>
                  <a:lnTo>
                    <a:pt x="3366" y="121022"/>
                  </a:lnTo>
                  <a:lnTo>
                    <a:pt x="9714" y="78070"/>
                  </a:lnTo>
                  <a:lnTo>
                    <a:pt x="20571" y="36978"/>
                  </a:lnTo>
                  <a:lnTo>
                    <a:pt x="38238" y="6231"/>
                  </a:lnTo>
                  <a:lnTo>
                    <a:pt x="44743" y="0"/>
                  </a:lnTo>
                  <a:lnTo>
                    <a:pt x="48876" y="455"/>
                  </a:lnTo>
                  <a:lnTo>
                    <a:pt x="59113" y="6605"/>
                  </a:lnTo>
                  <a:lnTo>
                    <a:pt x="73406" y="28710"/>
                  </a:lnTo>
                  <a:lnTo>
                    <a:pt x="79836" y="47489"/>
                  </a:lnTo>
                  <a:lnTo>
                    <a:pt x="82543" y="1093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SMARTInkShape-661"/>
            <p:cNvSpPr/>
            <p:nvPr>
              <p:custDataLst>
                <p:tags r:id="rId56"/>
              </p:custDataLst>
            </p:nvPr>
          </p:nvSpPr>
          <p:spPr>
            <a:xfrm>
              <a:off x="2844800" y="750183"/>
              <a:ext cx="19051" cy="75318"/>
            </a:xfrm>
            <a:custGeom>
              <a:avLst/>
              <a:gdLst/>
              <a:ahLst/>
              <a:cxnLst/>
              <a:rect l="0" t="0" r="0" b="0"/>
              <a:pathLst>
                <a:path w="19051" h="75318">
                  <a:moveTo>
                    <a:pt x="0" y="5467"/>
                  </a:moveTo>
                  <a:lnTo>
                    <a:pt x="0" y="5467"/>
                  </a:lnTo>
                  <a:lnTo>
                    <a:pt x="3371" y="2096"/>
                  </a:lnTo>
                  <a:lnTo>
                    <a:pt x="6908" y="441"/>
                  </a:lnTo>
                  <a:lnTo>
                    <a:pt x="8838" y="0"/>
                  </a:lnTo>
                  <a:lnTo>
                    <a:pt x="10832" y="411"/>
                  </a:lnTo>
                  <a:lnTo>
                    <a:pt x="14927" y="2750"/>
                  </a:lnTo>
                  <a:lnTo>
                    <a:pt x="16301" y="5066"/>
                  </a:lnTo>
                  <a:lnTo>
                    <a:pt x="18236" y="15775"/>
                  </a:lnTo>
                  <a:lnTo>
                    <a:pt x="19050" y="753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SMARTInkShape-662"/>
            <p:cNvSpPr/>
            <p:nvPr>
              <p:custDataLst>
                <p:tags r:id="rId57"/>
              </p:custDataLst>
            </p:nvPr>
          </p:nvSpPr>
          <p:spPr>
            <a:xfrm>
              <a:off x="2857500" y="660400"/>
              <a:ext cx="12701" cy="57151"/>
            </a:xfrm>
            <a:custGeom>
              <a:avLst/>
              <a:gdLst/>
              <a:ahLst/>
              <a:cxnLst/>
              <a:rect l="0" t="0" r="0" b="0"/>
              <a:pathLst>
                <a:path w="12701" h="57151">
                  <a:moveTo>
                    <a:pt x="12700" y="57150"/>
                  </a:moveTo>
                  <a:lnTo>
                    <a:pt x="12700" y="57150"/>
                  </a:lnTo>
                  <a:lnTo>
                    <a:pt x="4861" y="13215"/>
                  </a:lnTo>
                  <a:lnTo>
                    <a:pt x="2160" y="8696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SMARTInkShape-663"/>
            <p:cNvSpPr/>
            <p:nvPr>
              <p:custDataLst>
                <p:tags r:id="rId58"/>
              </p:custDataLst>
            </p:nvPr>
          </p:nvSpPr>
          <p:spPr>
            <a:xfrm>
              <a:off x="2952750" y="723900"/>
              <a:ext cx="139701" cy="116335"/>
            </a:xfrm>
            <a:custGeom>
              <a:avLst/>
              <a:gdLst/>
              <a:ahLst/>
              <a:cxnLst/>
              <a:rect l="0" t="0" r="0" b="0"/>
              <a:pathLst>
                <a:path w="139701" h="116335">
                  <a:moveTo>
                    <a:pt x="0" y="0"/>
                  </a:moveTo>
                  <a:lnTo>
                    <a:pt x="0" y="0"/>
                  </a:lnTo>
                  <a:lnTo>
                    <a:pt x="3371" y="0"/>
                  </a:lnTo>
                  <a:lnTo>
                    <a:pt x="4363" y="706"/>
                  </a:lnTo>
                  <a:lnTo>
                    <a:pt x="5026" y="1881"/>
                  </a:lnTo>
                  <a:lnTo>
                    <a:pt x="11740" y="32603"/>
                  </a:lnTo>
                  <a:lnTo>
                    <a:pt x="14455" y="72401"/>
                  </a:lnTo>
                  <a:lnTo>
                    <a:pt x="18781" y="116293"/>
                  </a:lnTo>
                  <a:lnTo>
                    <a:pt x="18871" y="116334"/>
                  </a:lnTo>
                  <a:lnTo>
                    <a:pt x="18970" y="112617"/>
                  </a:lnTo>
                  <a:lnTo>
                    <a:pt x="15376" y="90841"/>
                  </a:lnTo>
                  <a:lnTo>
                    <a:pt x="19997" y="47551"/>
                  </a:lnTo>
                  <a:lnTo>
                    <a:pt x="24410" y="30306"/>
                  </a:lnTo>
                  <a:lnTo>
                    <a:pt x="31075" y="17938"/>
                  </a:lnTo>
                  <a:lnTo>
                    <a:pt x="34828" y="15486"/>
                  </a:lnTo>
                  <a:lnTo>
                    <a:pt x="38741" y="15263"/>
                  </a:lnTo>
                  <a:lnTo>
                    <a:pt x="42761" y="16525"/>
                  </a:lnTo>
                  <a:lnTo>
                    <a:pt x="49108" y="21691"/>
                  </a:lnTo>
                  <a:lnTo>
                    <a:pt x="54282" y="29396"/>
                  </a:lnTo>
                  <a:lnTo>
                    <a:pt x="65518" y="64418"/>
                  </a:lnTo>
                  <a:lnTo>
                    <a:pt x="69470" y="86426"/>
                  </a:lnTo>
                  <a:lnTo>
                    <a:pt x="82049" y="43402"/>
                  </a:lnTo>
                  <a:lnTo>
                    <a:pt x="93612" y="23992"/>
                  </a:lnTo>
                  <a:lnTo>
                    <a:pt x="109346" y="9304"/>
                  </a:lnTo>
                  <a:lnTo>
                    <a:pt x="113819" y="6908"/>
                  </a:lnTo>
                  <a:lnTo>
                    <a:pt x="117507" y="6016"/>
                  </a:lnTo>
                  <a:lnTo>
                    <a:pt x="120672" y="6128"/>
                  </a:lnTo>
                  <a:lnTo>
                    <a:pt x="123487" y="8318"/>
                  </a:lnTo>
                  <a:lnTo>
                    <a:pt x="128496" y="16397"/>
                  </a:lnTo>
                  <a:lnTo>
                    <a:pt x="132391" y="43900"/>
                  </a:lnTo>
                  <a:lnTo>
                    <a:pt x="139700" y="889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SMARTInkShape-664"/>
            <p:cNvSpPr/>
            <p:nvPr>
              <p:custDataLst>
                <p:tags r:id="rId59"/>
              </p:custDataLst>
            </p:nvPr>
          </p:nvSpPr>
          <p:spPr>
            <a:xfrm>
              <a:off x="3130550" y="772924"/>
              <a:ext cx="19051" cy="52577"/>
            </a:xfrm>
            <a:custGeom>
              <a:avLst/>
              <a:gdLst/>
              <a:ahLst/>
              <a:cxnLst/>
              <a:rect l="0" t="0" r="0" b="0"/>
              <a:pathLst>
                <a:path w="19051" h="52577">
                  <a:moveTo>
                    <a:pt x="0" y="14476"/>
                  </a:moveTo>
                  <a:lnTo>
                    <a:pt x="0" y="14476"/>
                  </a:lnTo>
                  <a:lnTo>
                    <a:pt x="8728" y="5042"/>
                  </a:lnTo>
                  <a:lnTo>
                    <a:pt x="10935" y="170"/>
                  </a:lnTo>
                  <a:lnTo>
                    <a:pt x="11523" y="0"/>
                  </a:lnTo>
                  <a:lnTo>
                    <a:pt x="12177" y="3574"/>
                  </a:lnTo>
                  <a:lnTo>
                    <a:pt x="19050" y="5257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SMARTInkShape-665"/>
            <p:cNvSpPr/>
            <p:nvPr>
              <p:custDataLst>
                <p:tags r:id="rId60"/>
              </p:custDataLst>
            </p:nvPr>
          </p:nvSpPr>
          <p:spPr>
            <a:xfrm>
              <a:off x="3144394" y="660400"/>
              <a:ext cx="11557" cy="76201"/>
            </a:xfrm>
            <a:custGeom>
              <a:avLst/>
              <a:gdLst/>
              <a:ahLst/>
              <a:cxnLst/>
              <a:rect l="0" t="0" r="0" b="0"/>
              <a:pathLst>
                <a:path w="11557" h="76201">
                  <a:moveTo>
                    <a:pt x="11556" y="76200"/>
                  </a:moveTo>
                  <a:lnTo>
                    <a:pt x="11556" y="76200"/>
                  </a:lnTo>
                  <a:lnTo>
                    <a:pt x="8185" y="34105"/>
                  </a:lnTo>
                  <a:lnTo>
                    <a:pt x="0" y="3644"/>
                  </a:lnTo>
                  <a:lnTo>
                    <a:pt x="324" y="2430"/>
                  </a:lnTo>
                  <a:lnTo>
                    <a:pt x="520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SMARTInkShape-666"/>
            <p:cNvSpPr/>
            <p:nvPr>
              <p:custDataLst>
                <p:tags r:id="rId61"/>
              </p:custDataLst>
            </p:nvPr>
          </p:nvSpPr>
          <p:spPr>
            <a:xfrm>
              <a:off x="3212386" y="693895"/>
              <a:ext cx="77846" cy="374177"/>
            </a:xfrm>
            <a:custGeom>
              <a:avLst/>
              <a:gdLst/>
              <a:ahLst/>
              <a:cxnLst/>
              <a:rect l="0" t="0" r="0" b="0"/>
              <a:pathLst>
                <a:path w="77846" h="374177">
                  <a:moveTo>
                    <a:pt x="13414" y="30005"/>
                  </a:moveTo>
                  <a:lnTo>
                    <a:pt x="13414" y="30005"/>
                  </a:lnTo>
                  <a:lnTo>
                    <a:pt x="10043" y="30005"/>
                  </a:lnTo>
                  <a:lnTo>
                    <a:pt x="9050" y="29299"/>
                  </a:lnTo>
                  <a:lnTo>
                    <a:pt x="8388" y="28123"/>
                  </a:lnTo>
                  <a:lnTo>
                    <a:pt x="7947" y="26634"/>
                  </a:lnTo>
                  <a:lnTo>
                    <a:pt x="17439" y="14425"/>
                  </a:lnTo>
                  <a:lnTo>
                    <a:pt x="30285" y="4144"/>
                  </a:lnTo>
                  <a:lnTo>
                    <a:pt x="49771" y="0"/>
                  </a:lnTo>
                  <a:lnTo>
                    <a:pt x="66677" y="2143"/>
                  </a:lnTo>
                  <a:lnTo>
                    <a:pt x="74245" y="7274"/>
                  </a:lnTo>
                  <a:lnTo>
                    <a:pt x="77252" y="10617"/>
                  </a:lnTo>
                  <a:lnTo>
                    <a:pt x="77845" y="15669"/>
                  </a:lnTo>
                  <a:lnTo>
                    <a:pt x="74740" y="28807"/>
                  </a:lnTo>
                  <a:lnTo>
                    <a:pt x="44416" y="71371"/>
                  </a:lnTo>
                  <a:lnTo>
                    <a:pt x="21304" y="115655"/>
                  </a:lnTo>
                  <a:lnTo>
                    <a:pt x="12381" y="140363"/>
                  </a:lnTo>
                  <a:lnTo>
                    <a:pt x="12010" y="172300"/>
                  </a:lnTo>
                  <a:lnTo>
                    <a:pt x="23981" y="212995"/>
                  </a:lnTo>
                  <a:lnTo>
                    <a:pt x="40063" y="251598"/>
                  </a:lnTo>
                  <a:lnTo>
                    <a:pt x="58816" y="299162"/>
                  </a:lnTo>
                  <a:lnTo>
                    <a:pt x="60734" y="329183"/>
                  </a:lnTo>
                  <a:lnTo>
                    <a:pt x="57728" y="347829"/>
                  </a:lnTo>
                  <a:lnTo>
                    <a:pt x="51688" y="360819"/>
                  </a:lnTo>
                  <a:lnTo>
                    <a:pt x="42419" y="369415"/>
                  </a:lnTo>
                  <a:lnTo>
                    <a:pt x="36984" y="372695"/>
                  </a:lnTo>
                  <a:lnTo>
                    <a:pt x="31949" y="374176"/>
                  </a:lnTo>
                  <a:lnTo>
                    <a:pt x="22593" y="373940"/>
                  </a:lnTo>
                  <a:lnTo>
                    <a:pt x="18828" y="372184"/>
                  </a:lnTo>
                  <a:lnTo>
                    <a:pt x="12762" y="366470"/>
                  </a:lnTo>
                  <a:lnTo>
                    <a:pt x="2011" y="338464"/>
                  </a:lnTo>
                  <a:lnTo>
                    <a:pt x="0" y="298887"/>
                  </a:lnTo>
                  <a:lnTo>
                    <a:pt x="714" y="2713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SMARTInkShape-667"/>
            <p:cNvSpPr/>
            <p:nvPr>
              <p:custDataLst>
                <p:tags r:id="rId62"/>
              </p:custDataLst>
            </p:nvPr>
          </p:nvSpPr>
          <p:spPr>
            <a:xfrm>
              <a:off x="3322882" y="688907"/>
              <a:ext cx="180227" cy="168344"/>
            </a:xfrm>
            <a:custGeom>
              <a:avLst/>
              <a:gdLst/>
              <a:ahLst/>
              <a:cxnLst/>
              <a:rect l="0" t="0" r="0" b="0"/>
              <a:pathLst>
                <a:path w="180227" h="168344">
                  <a:moveTo>
                    <a:pt x="17218" y="73093"/>
                  </a:moveTo>
                  <a:lnTo>
                    <a:pt x="17218" y="73093"/>
                  </a:lnTo>
                  <a:lnTo>
                    <a:pt x="11751" y="73093"/>
                  </a:lnTo>
                  <a:lnTo>
                    <a:pt x="11456" y="72387"/>
                  </a:lnTo>
                  <a:lnTo>
                    <a:pt x="11130" y="69722"/>
                  </a:lnTo>
                  <a:lnTo>
                    <a:pt x="12454" y="68729"/>
                  </a:lnTo>
                  <a:lnTo>
                    <a:pt x="26598" y="63372"/>
                  </a:lnTo>
                  <a:lnTo>
                    <a:pt x="46195" y="49144"/>
                  </a:lnTo>
                  <a:lnTo>
                    <a:pt x="51263" y="41047"/>
                  </a:lnTo>
                  <a:lnTo>
                    <a:pt x="52615" y="36912"/>
                  </a:lnTo>
                  <a:lnTo>
                    <a:pt x="52810" y="33450"/>
                  </a:lnTo>
                  <a:lnTo>
                    <a:pt x="51146" y="27722"/>
                  </a:lnTo>
                  <a:lnTo>
                    <a:pt x="49009" y="25912"/>
                  </a:lnTo>
                  <a:lnTo>
                    <a:pt x="42871" y="23902"/>
                  </a:lnTo>
                  <a:lnTo>
                    <a:pt x="38554" y="26188"/>
                  </a:lnTo>
                  <a:lnTo>
                    <a:pt x="13703" y="54416"/>
                  </a:lnTo>
                  <a:lnTo>
                    <a:pt x="3869" y="83317"/>
                  </a:lnTo>
                  <a:lnTo>
                    <a:pt x="0" y="118752"/>
                  </a:lnTo>
                  <a:lnTo>
                    <a:pt x="2039" y="128193"/>
                  </a:lnTo>
                  <a:lnTo>
                    <a:pt x="9061" y="136623"/>
                  </a:lnTo>
                  <a:lnTo>
                    <a:pt x="13896" y="140846"/>
                  </a:lnTo>
                  <a:lnTo>
                    <a:pt x="20648" y="142251"/>
                  </a:lnTo>
                  <a:lnTo>
                    <a:pt x="37557" y="140048"/>
                  </a:lnTo>
                  <a:lnTo>
                    <a:pt x="72793" y="125725"/>
                  </a:lnTo>
                  <a:lnTo>
                    <a:pt x="116660" y="92524"/>
                  </a:lnTo>
                  <a:lnTo>
                    <a:pt x="162196" y="45238"/>
                  </a:lnTo>
                  <a:lnTo>
                    <a:pt x="175258" y="26818"/>
                  </a:lnTo>
                  <a:lnTo>
                    <a:pt x="180226" y="9052"/>
                  </a:lnTo>
                  <a:lnTo>
                    <a:pt x="179512" y="4999"/>
                  </a:lnTo>
                  <a:lnTo>
                    <a:pt x="177625" y="2297"/>
                  </a:lnTo>
                  <a:lnTo>
                    <a:pt x="174956" y="496"/>
                  </a:lnTo>
                  <a:lnTo>
                    <a:pt x="171766" y="0"/>
                  </a:lnTo>
                  <a:lnTo>
                    <a:pt x="164458" y="1331"/>
                  </a:lnTo>
                  <a:lnTo>
                    <a:pt x="161239" y="4085"/>
                  </a:lnTo>
                  <a:lnTo>
                    <a:pt x="155781" y="12790"/>
                  </a:lnTo>
                  <a:lnTo>
                    <a:pt x="152113" y="26219"/>
                  </a:lnTo>
                  <a:lnTo>
                    <a:pt x="154396" y="49248"/>
                  </a:lnTo>
                  <a:lnTo>
                    <a:pt x="170401" y="88924"/>
                  </a:lnTo>
                  <a:lnTo>
                    <a:pt x="178787" y="118471"/>
                  </a:lnTo>
                  <a:lnTo>
                    <a:pt x="179964" y="128745"/>
                  </a:lnTo>
                  <a:lnTo>
                    <a:pt x="175628" y="145805"/>
                  </a:lnTo>
                  <a:lnTo>
                    <a:pt x="171507" y="153318"/>
                  </a:lnTo>
                  <a:lnTo>
                    <a:pt x="166644" y="158326"/>
                  </a:lnTo>
                  <a:lnTo>
                    <a:pt x="144218" y="16834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6" name="SMARTInkShape-Group173"/>
          <p:cNvGrpSpPr/>
          <p:nvPr/>
        </p:nvGrpSpPr>
        <p:grpSpPr>
          <a:xfrm>
            <a:off x="1483932" y="621470"/>
            <a:ext cx="535369" cy="222873"/>
            <a:chOff x="1483932" y="621470"/>
            <a:chExt cx="535369" cy="222873"/>
          </a:xfrm>
        </p:grpSpPr>
        <p:sp>
          <p:nvSpPr>
            <p:cNvPr id="221" name="SMARTInkShape-668"/>
            <p:cNvSpPr/>
            <p:nvPr>
              <p:custDataLst>
                <p:tags r:id="rId47"/>
              </p:custDataLst>
            </p:nvPr>
          </p:nvSpPr>
          <p:spPr>
            <a:xfrm>
              <a:off x="1525438" y="657050"/>
              <a:ext cx="68413" cy="187293"/>
            </a:xfrm>
            <a:custGeom>
              <a:avLst/>
              <a:gdLst/>
              <a:ahLst/>
              <a:cxnLst/>
              <a:rect l="0" t="0" r="0" b="0"/>
              <a:pathLst>
                <a:path w="68413" h="187293">
                  <a:moveTo>
                    <a:pt x="11262" y="35100"/>
                  </a:moveTo>
                  <a:lnTo>
                    <a:pt x="11262" y="35100"/>
                  </a:lnTo>
                  <a:lnTo>
                    <a:pt x="10556" y="24961"/>
                  </a:lnTo>
                  <a:lnTo>
                    <a:pt x="5795" y="8617"/>
                  </a:lnTo>
                  <a:lnTo>
                    <a:pt x="6206" y="6862"/>
                  </a:lnTo>
                  <a:lnTo>
                    <a:pt x="7186" y="5691"/>
                  </a:lnTo>
                  <a:lnTo>
                    <a:pt x="8545" y="4911"/>
                  </a:lnTo>
                  <a:lnTo>
                    <a:pt x="9450" y="3685"/>
                  </a:lnTo>
                  <a:lnTo>
                    <a:pt x="10725" y="0"/>
                  </a:lnTo>
                  <a:lnTo>
                    <a:pt x="10904" y="411"/>
                  </a:lnTo>
                  <a:lnTo>
                    <a:pt x="11024" y="1391"/>
                  </a:lnTo>
                  <a:lnTo>
                    <a:pt x="4781" y="42915"/>
                  </a:lnTo>
                  <a:lnTo>
                    <a:pt x="0" y="90449"/>
                  </a:lnTo>
                  <a:lnTo>
                    <a:pt x="2217" y="137598"/>
                  </a:lnTo>
                  <a:lnTo>
                    <a:pt x="10855" y="164953"/>
                  </a:lnTo>
                  <a:lnTo>
                    <a:pt x="25723" y="183093"/>
                  </a:lnTo>
                  <a:lnTo>
                    <a:pt x="31486" y="185973"/>
                  </a:lnTo>
                  <a:lnTo>
                    <a:pt x="43534" y="187292"/>
                  </a:lnTo>
                  <a:lnTo>
                    <a:pt x="54062" y="183644"/>
                  </a:lnTo>
                  <a:lnTo>
                    <a:pt x="58846" y="180696"/>
                  </a:lnTo>
                  <a:lnTo>
                    <a:pt x="62035" y="175909"/>
                  </a:lnTo>
                  <a:lnTo>
                    <a:pt x="68412" y="149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SMARTInkShape-669"/>
            <p:cNvSpPr/>
            <p:nvPr>
              <p:custDataLst>
                <p:tags r:id="rId48"/>
              </p:custDataLst>
            </p:nvPr>
          </p:nvSpPr>
          <p:spPr>
            <a:xfrm>
              <a:off x="1483932" y="711200"/>
              <a:ext cx="141669" cy="82551"/>
            </a:xfrm>
            <a:custGeom>
              <a:avLst/>
              <a:gdLst/>
              <a:ahLst/>
              <a:cxnLst/>
              <a:rect l="0" t="0" r="0" b="0"/>
              <a:pathLst>
                <a:path w="141669" h="82551">
                  <a:moveTo>
                    <a:pt x="21018" y="82550"/>
                  </a:moveTo>
                  <a:lnTo>
                    <a:pt x="21018" y="82550"/>
                  </a:lnTo>
                  <a:lnTo>
                    <a:pt x="0" y="82550"/>
                  </a:lnTo>
                  <a:lnTo>
                    <a:pt x="656" y="82550"/>
                  </a:lnTo>
                  <a:lnTo>
                    <a:pt x="41557" y="60182"/>
                  </a:lnTo>
                  <a:lnTo>
                    <a:pt x="87451" y="33131"/>
                  </a:lnTo>
                  <a:lnTo>
                    <a:pt x="14166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SMARTInkShape-670"/>
            <p:cNvSpPr/>
            <p:nvPr>
              <p:custDataLst>
                <p:tags r:id="rId49"/>
              </p:custDataLst>
            </p:nvPr>
          </p:nvSpPr>
          <p:spPr>
            <a:xfrm>
              <a:off x="1638387" y="675792"/>
              <a:ext cx="76114" cy="148737"/>
            </a:xfrm>
            <a:custGeom>
              <a:avLst/>
              <a:gdLst/>
              <a:ahLst/>
              <a:cxnLst/>
              <a:rect l="0" t="0" r="0" b="0"/>
              <a:pathLst>
                <a:path w="76114" h="148737">
                  <a:moveTo>
                    <a:pt x="25313" y="3658"/>
                  </a:moveTo>
                  <a:lnTo>
                    <a:pt x="25313" y="3658"/>
                  </a:lnTo>
                  <a:lnTo>
                    <a:pt x="25313" y="287"/>
                  </a:lnTo>
                  <a:lnTo>
                    <a:pt x="24607" y="0"/>
                  </a:lnTo>
                  <a:lnTo>
                    <a:pt x="21942" y="1562"/>
                  </a:lnTo>
                  <a:lnTo>
                    <a:pt x="16475" y="9779"/>
                  </a:lnTo>
                  <a:lnTo>
                    <a:pt x="9012" y="36042"/>
                  </a:lnTo>
                  <a:lnTo>
                    <a:pt x="3254" y="81361"/>
                  </a:lnTo>
                  <a:lnTo>
                    <a:pt x="353" y="128635"/>
                  </a:lnTo>
                  <a:lnTo>
                    <a:pt x="0" y="147192"/>
                  </a:lnTo>
                  <a:lnTo>
                    <a:pt x="676" y="148736"/>
                  </a:lnTo>
                  <a:lnTo>
                    <a:pt x="1833" y="148354"/>
                  </a:lnTo>
                  <a:lnTo>
                    <a:pt x="14663" y="131245"/>
                  </a:lnTo>
                  <a:lnTo>
                    <a:pt x="22696" y="118924"/>
                  </a:lnTo>
                  <a:lnTo>
                    <a:pt x="43219" y="101398"/>
                  </a:lnTo>
                  <a:lnTo>
                    <a:pt x="47834" y="98452"/>
                  </a:lnTo>
                  <a:lnTo>
                    <a:pt x="51616" y="97193"/>
                  </a:lnTo>
                  <a:lnTo>
                    <a:pt x="54842" y="97059"/>
                  </a:lnTo>
                  <a:lnTo>
                    <a:pt x="57699" y="97675"/>
                  </a:lnTo>
                  <a:lnTo>
                    <a:pt x="62755" y="102123"/>
                  </a:lnTo>
                  <a:lnTo>
                    <a:pt x="76113" y="1306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SMARTInkShape-671"/>
            <p:cNvSpPr/>
            <p:nvPr>
              <p:custDataLst>
                <p:tags r:id="rId50"/>
              </p:custDataLst>
            </p:nvPr>
          </p:nvSpPr>
          <p:spPr>
            <a:xfrm>
              <a:off x="1762791" y="621470"/>
              <a:ext cx="218410" cy="202212"/>
            </a:xfrm>
            <a:custGeom>
              <a:avLst/>
              <a:gdLst/>
              <a:ahLst/>
              <a:cxnLst/>
              <a:rect l="0" t="0" r="0" b="0"/>
              <a:pathLst>
                <a:path w="218410" h="202212">
                  <a:moveTo>
                    <a:pt x="59659" y="165930"/>
                  </a:moveTo>
                  <a:lnTo>
                    <a:pt x="59659" y="165930"/>
                  </a:lnTo>
                  <a:lnTo>
                    <a:pt x="50821" y="151624"/>
                  </a:lnTo>
                  <a:lnTo>
                    <a:pt x="44912" y="148988"/>
                  </a:lnTo>
                  <a:lnTo>
                    <a:pt x="41361" y="148286"/>
                  </a:lnTo>
                  <a:lnTo>
                    <a:pt x="26251" y="150667"/>
                  </a:lnTo>
                  <a:lnTo>
                    <a:pt x="15110" y="155842"/>
                  </a:lnTo>
                  <a:lnTo>
                    <a:pt x="7340" y="161843"/>
                  </a:lnTo>
                  <a:lnTo>
                    <a:pt x="569" y="174832"/>
                  </a:lnTo>
                  <a:lnTo>
                    <a:pt x="0" y="184233"/>
                  </a:lnTo>
                  <a:lnTo>
                    <a:pt x="837" y="188715"/>
                  </a:lnTo>
                  <a:lnTo>
                    <a:pt x="5529" y="195577"/>
                  </a:lnTo>
                  <a:lnTo>
                    <a:pt x="8756" y="198395"/>
                  </a:lnTo>
                  <a:lnTo>
                    <a:pt x="17985" y="201525"/>
                  </a:lnTo>
                  <a:lnTo>
                    <a:pt x="27732" y="202211"/>
                  </a:lnTo>
                  <a:lnTo>
                    <a:pt x="34415" y="200164"/>
                  </a:lnTo>
                  <a:lnTo>
                    <a:pt x="46537" y="191656"/>
                  </a:lnTo>
                  <a:lnTo>
                    <a:pt x="46922" y="196826"/>
                  </a:lnTo>
                  <a:lnTo>
                    <a:pt x="53690" y="194056"/>
                  </a:lnTo>
                  <a:lnTo>
                    <a:pt x="80183" y="173893"/>
                  </a:lnTo>
                  <a:lnTo>
                    <a:pt x="110653" y="127415"/>
                  </a:lnTo>
                  <a:lnTo>
                    <a:pt x="127685" y="92194"/>
                  </a:lnTo>
                  <a:lnTo>
                    <a:pt x="146082" y="46159"/>
                  </a:lnTo>
                  <a:lnTo>
                    <a:pt x="165210" y="0"/>
                  </a:lnTo>
                  <a:lnTo>
                    <a:pt x="163485" y="3048"/>
                  </a:lnTo>
                  <a:lnTo>
                    <a:pt x="156629" y="40440"/>
                  </a:lnTo>
                  <a:lnTo>
                    <a:pt x="152243" y="83260"/>
                  </a:lnTo>
                  <a:lnTo>
                    <a:pt x="157753" y="129061"/>
                  </a:lnTo>
                  <a:lnTo>
                    <a:pt x="166962" y="152811"/>
                  </a:lnTo>
                  <a:lnTo>
                    <a:pt x="171411" y="157184"/>
                  </a:lnTo>
                  <a:lnTo>
                    <a:pt x="181999" y="162043"/>
                  </a:lnTo>
                  <a:lnTo>
                    <a:pt x="187785" y="161927"/>
                  </a:lnTo>
                  <a:lnTo>
                    <a:pt x="204632" y="155729"/>
                  </a:lnTo>
                  <a:lnTo>
                    <a:pt x="218409" y="1468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SMARTInkShape-672"/>
            <p:cNvSpPr/>
            <p:nvPr>
              <p:custDataLst>
                <p:tags r:id="rId51"/>
              </p:custDataLst>
            </p:nvPr>
          </p:nvSpPr>
          <p:spPr>
            <a:xfrm>
              <a:off x="1884344" y="698500"/>
              <a:ext cx="134957" cy="44451"/>
            </a:xfrm>
            <a:custGeom>
              <a:avLst/>
              <a:gdLst/>
              <a:ahLst/>
              <a:cxnLst/>
              <a:rect l="0" t="0" r="0" b="0"/>
              <a:pathLst>
                <a:path w="134957" h="44451">
                  <a:moveTo>
                    <a:pt x="14306" y="44450"/>
                  </a:moveTo>
                  <a:lnTo>
                    <a:pt x="14306" y="44450"/>
                  </a:lnTo>
                  <a:lnTo>
                    <a:pt x="0" y="44450"/>
                  </a:lnTo>
                  <a:lnTo>
                    <a:pt x="536" y="43744"/>
                  </a:lnTo>
                  <a:lnTo>
                    <a:pt x="42826" y="29703"/>
                  </a:lnTo>
                  <a:lnTo>
                    <a:pt x="85716" y="14678"/>
                  </a:lnTo>
                  <a:lnTo>
                    <a:pt x="13495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9" name="SMARTInkShape-Group174"/>
          <p:cNvGrpSpPr/>
          <p:nvPr/>
        </p:nvGrpSpPr>
        <p:grpSpPr>
          <a:xfrm>
            <a:off x="882659" y="458599"/>
            <a:ext cx="162025" cy="426359"/>
            <a:chOff x="882659" y="458599"/>
            <a:chExt cx="162025" cy="426359"/>
          </a:xfrm>
        </p:grpSpPr>
        <p:sp>
          <p:nvSpPr>
            <p:cNvPr id="227" name="SMARTInkShape-673"/>
            <p:cNvSpPr/>
            <p:nvPr>
              <p:custDataLst>
                <p:tags r:id="rId45"/>
              </p:custDataLst>
            </p:nvPr>
          </p:nvSpPr>
          <p:spPr>
            <a:xfrm>
              <a:off x="908050" y="537814"/>
              <a:ext cx="136634" cy="347144"/>
            </a:xfrm>
            <a:custGeom>
              <a:avLst/>
              <a:gdLst/>
              <a:ahLst/>
              <a:cxnLst/>
              <a:rect l="0" t="0" r="0" b="0"/>
              <a:pathLst>
                <a:path w="136634" h="347144">
                  <a:moveTo>
                    <a:pt x="0" y="78136"/>
                  </a:moveTo>
                  <a:lnTo>
                    <a:pt x="0" y="78136"/>
                  </a:lnTo>
                  <a:lnTo>
                    <a:pt x="0" y="72669"/>
                  </a:lnTo>
                  <a:lnTo>
                    <a:pt x="5070" y="115553"/>
                  </a:lnTo>
                  <a:lnTo>
                    <a:pt x="10984" y="156161"/>
                  </a:lnTo>
                  <a:lnTo>
                    <a:pt x="15732" y="195305"/>
                  </a:lnTo>
                  <a:lnTo>
                    <a:pt x="21438" y="231386"/>
                  </a:lnTo>
                  <a:lnTo>
                    <a:pt x="28981" y="278682"/>
                  </a:lnTo>
                  <a:lnTo>
                    <a:pt x="32213" y="323660"/>
                  </a:lnTo>
                  <a:lnTo>
                    <a:pt x="37185" y="347143"/>
                  </a:lnTo>
                  <a:lnTo>
                    <a:pt x="34458" y="339875"/>
                  </a:lnTo>
                  <a:lnTo>
                    <a:pt x="27215" y="298178"/>
                  </a:lnTo>
                  <a:lnTo>
                    <a:pt x="21078" y="256771"/>
                  </a:lnTo>
                  <a:lnTo>
                    <a:pt x="15496" y="216045"/>
                  </a:lnTo>
                  <a:lnTo>
                    <a:pt x="15134" y="172484"/>
                  </a:lnTo>
                  <a:lnTo>
                    <a:pt x="17890" y="128669"/>
                  </a:lnTo>
                  <a:lnTo>
                    <a:pt x="20588" y="86288"/>
                  </a:lnTo>
                  <a:lnTo>
                    <a:pt x="29836" y="41502"/>
                  </a:lnTo>
                  <a:lnTo>
                    <a:pt x="43057" y="5517"/>
                  </a:lnTo>
                  <a:lnTo>
                    <a:pt x="46343" y="2207"/>
                  </a:lnTo>
                  <a:lnTo>
                    <a:pt x="49946" y="0"/>
                  </a:lnTo>
                  <a:lnTo>
                    <a:pt x="52347" y="2056"/>
                  </a:lnTo>
                  <a:lnTo>
                    <a:pt x="55727" y="20394"/>
                  </a:lnTo>
                  <a:lnTo>
                    <a:pt x="56963" y="62771"/>
                  </a:lnTo>
                  <a:lnTo>
                    <a:pt x="52100" y="105493"/>
                  </a:lnTo>
                  <a:lnTo>
                    <a:pt x="52083" y="115695"/>
                  </a:lnTo>
                  <a:lnTo>
                    <a:pt x="54428" y="122581"/>
                  </a:lnTo>
                  <a:lnTo>
                    <a:pt x="56746" y="123994"/>
                  </a:lnTo>
                  <a:lnTo>
                    <a:pt x="59703" y="124230"/>
                  </a:lnTo>
                  <a:lnTo>
                    <a:pt x="93675" y="122682"/>
                  </a:lnTo>
                  <a:lnTo>
                    <a:pt x="110462" y="125985"/>
                  </a:lnTo>
                  <a:lnTo>
                    <a:pt x="127744" y="138175"/>
                  </a:lnTo>
                  <a:lnTo>
                    <a:pt x="134386" y="153033"/>
                  </a:lnTo>
                  <a:lnTo>
                    <a:pt x="136633" y="169985"/>
                  </a:lnTo>
                  <a:lnTo>
                    <a:pt x="135279" y="184574"/>
                  </a:lnTo>
                  <a:lnTo>
                    <a:pt x="128563" y="198114"/>
                  </a:lnTo>
                  <a:lnTo>
                    <a:pt x="110375" y="220682"/>
                  </a:lnTo>
                  <a:lnTo>
                    <a:pt x="101737" y="226157"/>
                  </a:lnTo>
                  <a:lnTo>
                    <a:pt x="97458" y="227616"/>
                  </a:lnTo>
                  <a:lnTo>
                    <a:pt x="74581" y="222929"/>
                  </a:lnTo>
                  <a:lnTo>
                    <a:pt x="44450" y="21148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SMARTInkShape-674"/>
            <p:cNvSpPr/>
            <p:nvPr>
              <p:custDataLst>
                <p:tags r:id="rId46"/>
              </p:custDataLst>
            </p:nvPr>
          </p:nvSpPr>
          <p:spPr>
            <a:xfrm>
              <a:off x="882659" y="458599"/>
              <a:ext cx="69842" cy="55752"/>
            </a:xfrm>
            <a:custGeom>
              <a:avLst/>
              <a:gdLst/>
              <a:ahLst/>
              <a:cxnLst/>
              <a:rect l="0" t="0" r="0" b="0"/>
              <a:pathLst>
                <a:path w="69842" h="55752">
                  <a:moveTo>
                    <a:pt x="19041" y="24001"/>
                  </a:moveTo>
                  <a:lnTo>
                    <a:pt x="19041" y="24001"/>
                  </a:lnTo>
                  <a:lnTo>
                    <a:pt x="19041" y="14542"/>
                  </a:lnTo>
                  <a:lnTo>
                    <a:pt x="17159" y="10860"/>
                  </a:lnTo>
                  <a:lnTo>
                    <a:pt x="13574" y="6118"/>
                  </a:lnTo>
                  <a:lnTo>
                    <a:pt x="94" y="36480"/>
                  </a:lnTo>
                  <a:lnTo>
                    <a:pt x="0" y="21101"/>
                  </a:lnTo>
                  <a:lnTo>
                    <a:pt x="1876" y="13775"/>
                  </a:lnTo>
                  <a:lnTo>
                    <a:pt x="8830" y="3323"/>
                  </a:lnTo>
                  <a:lnTo>
                    <a:pt x="14738" y="700"/>
                  </a:lnTo>
                  <a:lnTo>
                    <a:pt x="18289" y="0"/>
                  </a:lnTo>
                  <a:lnTo>
                    <a:pt x="27879" y="4867"/>
                  </a:lnTo>
                  <a:lnTo>
                    <a:pt x="41415" y="17626"/>
                  </a:lnTo>
                  <a:lnTo>
                    <a:pt x="69841" y="557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6" name="SMARTInkShape-Group175"/>
          <p:cNvGrpSpPr/>
          <p:nvPr/>
        </p:nvGrpSpPr>
        <p:grpSpPr>
          <a:xfrm>
            <a:off x="628650" y="5912281"/>
            <a:ext cx="706861" cy="565679"/>
            <a:chOff x="628650" y="5912281"/>
            <a:chExt cx="706861" cy="565679"/>
          </a:xfrm>
        </p:grpSpPr>
        <p:sp>
          <p:nvSpPr>
            <p:cNvPr id="230" name="SMARTInkShape-675"/>
            <p:cNvSpPr/>
            <p:nvPr>
              <p:custDataLst>
                <p:tags r:id="rId39"/>
              </p:custDataLst>
            </p:nvPr>
          </p:nvSpPr>
          <p:spPr>
            <a:xfrm>
              <a:off x="628650" y="5912281"/>
              <a:ext cx="228601" cy="346377"/>
            </a:xfrm>
            <a:custGeom>
              <a:avLst/>
              <a:gdLst/>
              <a:ahLst/>
              <a:cxnLst/>
              <a:rect l="0" t="0" r="0" b="0"/>
              <a:pathLst>
                <a:path w="228601" h="346377">
                  <a:moveTo>
                    <a:pt x="0" y="37669"/>
                  </a:moveTo>
                  <a:lnTo>
                    <a:pt x="0" y="37669"/>
                  </a:lnTo>
                  <a:lnTo>
                    <a:pt x="0" y="1024"/>
                  </a:lnTo>
                  <a:lnTo>
                    <a:pt x="706" y="538"/>
                  </a:lnTo>
                  <a:lnTo>
                    <a:pt x="3371" y="0"/>
                  </a:lnTo>
                  <a:lnTo>
                    <a:pt x="15580" y="6438"/>
                  </a:lnTo>
                  <a:lnTo>
                    <a:pt x="56763" y="46039"/>
                  </a:lnTo>
                  <a:lnTo>
                    <a:pt x="90940" y="93493"/>
                  </a:lnTo>
                  <a:lnTo>
                    <a:pt x="119799" y="132970"/>
                  </a:lnTo>
                  <a:lnTo>
                    <a:pt x="139448" y="171426"/>
                  </a:lnTo>
                  <a:lnTo>
                    <a:pt x="157264" y="211278"/>
                  </a:lnTo>
                  <a:lnTo>
                    <a:pt x="172202" y="250781"/>
                  </a:lnTo>
                  <a:lnTo>
                    <a:pt x="190009" y="296101"/>
                  </a:lnTo>
                  <a:lnTo>
                    <a:pt x="216223" y="340571"/>
                  </a:lnTo>
                  <a:lnTo>
                    <a:pt x="221453" y="345153"/>
                  </a:lnTo>
                  <a:lnTo>
                    <a:pt x="223835" y="346376"/>
                  </a:lnTo>
                  <a:lnTo>
                    <a:pt x="225423" y="345073"/>
                  </a:lnTo>
                  <a:lnTo>
                    <a:pt x="228600" y="32976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SMARTInkShape-676"/>
            <p:cNvSpPr/>
            <p:nvPr>
              <p:custDataLst>
                <p:tags r:id="rId40"/>
              </p:custDataLst>
            </p:nvPr>
          </p:nvSpPr>
          <p:spPr>
            <a:xfrm>
              <a:off x="628650" y="5916464"/>
              <a:ext cx="260351" cy="338287"/>
            </a:xfrm>
            <a:custGeom>
              <a:avLst/>
              <a:gdLst/>
              <a:ahLst/>
              <a:cxnLst/>
              <a:rect l="0" t="0" r="0" b="0"/>
              <a:pathLst>
                <a:path w="260351" h="338287">
                  <a:moveTo>
                    <a:pt x="260350" y="33486"/>
                  </a:moveTo>
                  <a:lnTo>
                    <a:pt x="260350" y="33486"/>
                  </a:lnTo>
                  <a:lnTo>
                    <a:pt x="259644" y="22642"/>
                  </a:lnTo>
                  <a:lnTo>
                    <a:pt x="256979" y="12438"/>
                  </a:lnTo>
                  <a:lnTo>
                    <a:pt x="253869" y="8165"/>
                  </a:lnTo>
                  <a:lnTo>
                    <a:pt x="244770" y="1536"/>
                  </a:lnTo>
                  <a:lnTo>
                    <a:pt x="240791" y="191"/>
                  </a:lnTo>
                  <a:lnTo>
                    <a:pt x="237433" y="0"/>
                  </a:lnTo>
                  <a:lnTo>
                    <a:pt x="234489" y="578"/>
                  </a:lnTo>
                  <a:lnTo>
                    <a:pt x="220232" y="11506"/>
                  </a:lnTo>
                  <a:lnTo>
                    <a:pt x="184841" y="58525"/>
                  </a:lnTo>
                  <a:lnTo>
                    <a:pt x="158887" y="105642"/>
                  </a:lnTo>
                  <a:lnTo>
                    <a:pt x="130006" y="152867"/>
                  </a:lnTo>
                  <a:lnTo>
                    <a:pt x="105470" y="191860"/>
                  </a:lnTo>
                  <a:lnTo>
                    <a:pt x="83696" y="230224"/>
                  </a:lnTo>
                  <a:lnTo>
                    <a:pt x="55977" y="276862"/>
                  </a:lnTo>
                  <a:lnTo>
                    <a:pt x="39634" y="299624"/>
                  </a:lnTo>
                  <a:lnTo>
                    <a:pt x="0" y="33828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SMARTInkShape-677"/>
            <p:cNvSpPr/>
            <p:nvPr>
              <p:custDataLst>
                <p:tags r:id="rId41"/>
              </p:custDataLst>
            </p:nvPr>
          </p:nvSpPr>
          <p:spPr>
            <a:xfrm>
              <a:off x="955191" y="6257990"/>
              <a:ext cx="111610" cy="115189"/>
            </a:xfrm>
            <a:custGeom>
              <a:avLst/>
              <a:gdLst/>
              <a:ahLst/>
              <a:cxnLst/>
              <a:rect l="0" t="0" r="0" b="0"/>
              <a:pathLst>
                <a:path w="111610" h="115189">
                  <a:moveTo>
                    <a:pt x="3659" y="9460"/>
                  </a:moveTo>
                  <a:lnTo>
                    <a:pt x="3659" y="9460"/>
                  </a:lnTo>
                  <a:lnTo>
                    <a:pt x="3659" y="3993"/>
                  </a:lnTo>
                  <a:lnTo>
                    <a:pt x="288" y="0"/>
                  </a:lnTo>
                  <a:lnTo>
                    <a:pt x="0" y="331"/>
                  </a:lnTo>
                  <a:lnTo>
                    <a:pt x="12313" y="45648"/>
                  </a:lnTo>
                  <a:lnTo>
                    <a:pt x="15826" y="86453"/>
                  </a:lnTo>
                  <a:lnTo>
                    <a:pt x="16289" y="115136"/>
                  </a:lnTo>
                  <a:lnTo>
                    <a:pt x="16312" y="115188"/>
                  </a:lnTo>
                  <a:lnTo>
                    <a:pt x="16328" y="113812"/>
                  </a:lnTo>
                  <a:lnTo>
                    <a:pt x="10889" y="74673"/>
                  </a:lnTo>
                  <a:lnTo>
                    <a:pt x="13641" y="49949"/>
                  </a:lnTo>
                  <a:lnTo>
                    <a:pt x="22296" y="25846"/>
                  </a:lnTo>
                  <a:lnTo>
                    <a:pt x="29816" y="14862"/>
                  </a:lnTo>
                  <a:lnTo>
                    <a:pt x="33797" y="10944"/>
                  </a:lnTo>
                  <a:lnTo>
                    <a:pt x="38568" y="9038"/>
                  </a:lnTo>
                  <a:lnTo>
                    <a:pt x="49513" y="8802"/>
                  </a:lnTo>
                  <a:lnTo>
                    <a:pt x="67575" y="16007"/>
                  </a:lnTo>
                  <a:lnTo>
                    <a:pt x="82961" y="27079"/>
                  </a:lnTo>
                  <a:lnTo>
                    <a:pt x="90175" y="38928"/>
                  </a:lnTo>
                  <a:lnTo>
                    <a:pt x="111609" y="1047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SMARTInkShape-678"/>
            <p:cNvSpPr/>
            <p:nvPr>
              <p:custDataLst>
                <p:tags r:id="rId42"/>
              </p:custDataLst>
            </p:nvPr>
          </p:nvSpPr>
          <p:spPr>
            <a:xfrm>
              <a:off x="1117600" y="6286500"/>
              <a:ext cx="69851" cy="88901"/>
            </a:xfrm>
            <a:custGeom>
              <a:avLst/>
              <a:gdLst/>
              <a:ahLst/>
              <a:cxnLst/>
              <a:rect l="0" t="0" r="0" b="0"/>
              <a:pathLst>
                <a:path w="69851" h="88901">
                  <a:moveTo>
                    <a:pt x="0" y="0"/>
                  </a:moveTo>
                  <a:lnTo>
                    <a:pt x="0" y="0"/>
                  </a:lnTo>
                  <a:lnTo>
                    <a:pt x="0" y="6742"/>
                  </a:lnTo>
                  <a:lnTo>
                    <a:pt x="3763" y="13815"/>
                  </a:lnTo>
                  <a:lnTo>
                    <a:pt x="15697" y="25730"/>
                  </a:lnTo>
                  <a:lnTo>
                    <a:pt x="51063" y="59617"/>
                  </a:lnTo>
                  <a:lnTo>
                    <a:pt x="69850" y="889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SMARTInkShape-679"/>
            <p:cNvSpPr/>
            <p:nvPr>
              <p:custDataLst>
                <p:tags r:id="rId43"/>
              </p:custDataLst>
            </p:nvPr>
          </p:nvSpPr>
          <p:spPr>
            <a:xfrm>
              <a:off x="1136650" y="6293733"/>
              <a:ext cx="69851" cy="94368"/>
            </a:xfrm>
            <a:custGeom>
              <a:avLst/>
              <a:gdLst/>
              <a:ahLst/>
              <a:cxnLst/>
              <a:rect l="0" t="0" r="0" b="0"/>
              <a:pathLst>
                <a:path w="69851" h="94368">
                  <a:moveTo>
                    <a:pt x="69850" y="5467"/>
                  </a:moveTo>
                  <a:lnTo>
                    <a:pt x="69850" y="5467"/>
                  </a:lnTo>
                  <a:lnTo>
                    <a:pt x="66479" y="2096"/>
                  </a:lnTo>
                  <a:lnTo>
                    <a:pt x="62943" y="441"/>
                  </a:lnTo>
                  <a:lnTo>
                    <a:pt x="61012" y="0"/>
                  </a:lnTo>
                  <a:lnTo>
                    <a:pt x="51552" y="2749"/>
                  </a:lnTo>
                  <a:lnTo>
                    <a:pt x="31350" y="20138"/>
                  </a:lnTo>
                  <a:lnTo>
                    <a:pt x="8693" y="53548"/>
                  </a:lnTo>
                  <a:lnTo>
                    <a:pt x="1717" y="79718"/>
                  </a:lnTo>
                  <a:lnTo>
                    <a:pt x="0" y="943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SMARTInkShape-680"/>
            <p:cNvSpPr/>
            <p:nvPr>
              <p:custDataLst>
                <p:tags r:id="rId44"/>
              </p:custDataLst>
            </p:nvPr>
          </p:nvSpPr>
          <p:spPr>
            <a:xfrm>
              <a:off x="1265810" y="6264407"/>
              <a:ext cx="69701" cy="213553"/>
            </a:xfrm>
            <a:custGeom>
              <a:avLst/>
              <a:gdLst/>
              <a:ahLst/>
              <a:cxnLst/>
              <a:rect l="0" t="0" r="0" b="0"/>
              <a:pathLst>
                <a:path w="69701" h="213553">
                  <a:moveTo>
                    <a:pt x="10540" y="47493"/>
                  </a:moveTo>
                  <a:lnTo>
                    <a:pt x="10540" y="47493"/>
                  </a:lnTo>
                  <a:lnTo>
                    <a:pt x="6176" y="57632"/>
                  </a:lnTo>
                  <a:lnTo>
                    <a:pt x="0" y="97420"/>
                  </a:lnTo>
                  <a:lnTo>
                    <a:pt x="148" y="140061"/>
                  </a:lnTo>
                  <a:lnTo>
                    <a:pt x="3835" y="180111"/>
                  </a:lnTo>
                  <a:lnTo>
                    <a:pt x="4169" y="213552"/>
                  </a:lnTo>
                  <a:lnTo>
                    <a:pt x="4189" y="167267"/>
                  </a:lnTo>
                  <a:lnTo>
                    <a:pt x="4190" y="120175"/>
                  </a:lnTo>
                  <a:lnTo>
                    <a:pt x="7561" y="80587"/>
                  </a:lnTo>
                  <a:lnTo>
                    <a:pt x="17055" y="35736"/>
                  </a:lnTo>
                  <a:lnTo>
                    <a:pt x="22608" y="19690"/>
                  </a:lnTo>
                  <a:lnTo>
                    <a:pt x="32131" y="7854"/>
                  </a:lnTo>
                  <a:lnTo>
                    <a:pt x="41538" y="1654"/>
                  </a:lnTo>
                  <a:lnTo>
                    <a:pt x="46022" y="0"/>
                  </a:lnTo>
                  <a:lnTo>
                    <a:pt x="50422" y="309"/>
                  </a:lnTo>
                  <a:lnTo>
                    <a:pt x="59075" y="4415"/>
                  </a:lnTo>
                  <a:lnTo>
                    <a:pt x="68508" y="14660"/>
                  </a:lnTo>
                  <a:lnTo>
                    <a:pt x="69700" y="26315"/>
                  </a:lnTo>
                  <a:lnTo>
                    <a:pt x="69030" y="33375"/>
                  </a:lnTo>
                  <a:lnTo>
                    <a:pt x="57974" y="56793"/>
                  </a:lnTo>
                  <a:lnTo>
                    <a:pt x="29590" y="7924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9" name="SMARTInkShape-Group176"/>
          <p:cNvGrpSpPr/>
          <p:nvPr/>
        </p:nvGrpSpPr>
        <p:grpSpPr>
          <a:xfrm>
            <a:off x="1581150" y="6064250"/>
            <a:ext cx="127001" cy="107457"/>
            <a:chOff x="1581150" y="6064250"/>
            <a:chExt cx="127001" cy="107457"/>
          </a:xfrm>
        </p:grpSpPr>
        <p:sp>
          <p:nvSpPr>
            <p:cNvPr id="237" name="SMARTInkShape-681"/>
            <p:cNvSpPr/>
            <p:nvPr>
              <p:custDataLst>
                <p:tags r:id="rId37"/>
              </p:custDataLst>
            </p:nvPr>
          </p:nvSpPr>
          <p:spPr>
            <a:xfrm>
              <a:off x="1581150" y="6064250"/>
              <a:ext cx="82551" cy="8171"/>
            </a:xfrm>
            <a:custGeom>
              <a:avLst/>
              <a:gdLst/>
              <a:ahLst/>
              <a:cxnLst/>
              <a:rect l="0" t="0" r="0" b="0"/>
              <a:pathLst>
                <a:path w="82551" h="8171">
                  <a:moveTo>
                    <a:pt x="0" y="0"/>
                  </a:moveTo>
                  <a:lnTo>
                    <a:pt x="0" y="0"/>
                  </a:lnTo>
                  <a:lnTo>
                    <a:pt x="0" y="6742"/>
                  </a:lnTo>
                  <a:lnTo>
                    <a:pt x="1411" y="8022"/>
                  </a:lnTo>
                  <a:lnTo>
                    <a:pt x="3763" y="8170"/>
                  </a:lnTo>
                  <a:lnTo>
                    <a:pt x="50606" y="1351"/>
                  </a:lnTo>
                  <a:lnTo>
                    <a:pt x="825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SMARTInkShape-682"/>
            <p:cNvSpPr/>
            <p:nvPr>
              <p:custDataLst>
                <p:tags r:id="rId38"/>
              </p:custDataLst>
            </p:nvPr>
          </p:nvSpPr>
          <p:spPr>
            <a:xfrm>
              <a:off x="1597719" y="6146800"/>
              <a:ext cx="110432" cy="24907"/>
            </a:xfrm>
            <a:custGeom>
              <a:avLst/>
              <a:gdLst/>
              <a:ahLst/>
              <a:cxnLst/>
              <a:rect l="0" t="0" r="0" b="0"/>
              <a:pathLst>
                <a:path w="110432" h="24907">
                  <a:moveTo>
                    <a:pt x="15181" y="0"/>
                  </a:moveTo>
                  <a:lnTo>
                    <a:pt x="15181" y="0"/>
                  </a:lnTo>
                  <a:lnTo>
                    <a:pt x="0" y="21649"/>
                  </a:lnTo>
                  <a:lnTo>
                    <a:pt x="121" y="22899"/>
                  </a:lnTo>
                  <a:lnTo>
                    <a:pt x="908" y="23733"/>
                  </a:lnTo>
                  <a:lnTo>
                    <a:pt x="12128" y="24906"/>
                  </a:lnTo>
                  <a:lnTo>
                    <a:pt x="58593" y="18428"/>
                  </a:lnTo>
                  <a:lnTo>
                    <a:pt x="110431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5" name="SMARTInkShape-Group177"/>
          <p:cNvGrpSpPr/>
          <p:nvPr/>
        </p:nvGrpSpPr>
        <p:grpSpPr>
          <a:xfrm>
            <a:off x="2134606" y="5443715"/>
            <a:ext cx="639462" cy="1020047"/>
            <a:chOff x="2134606" y="5443715"/>
            <a:chExt cx="639462" cy="1020047"/>
          </a:xfrm>
        </p:grpSpPr>
        <p:sp>
          <p:nvSpPr>
            <p:cNvPr id="240" name="SMARTInkShape-683"/>
            <p:cNvSpPr/>
            <p:nvPr>
              <p:custDataLst>
                <p:tags r:id="rId32"/>
              </p:custDataLst>
            </p:nvPr>
          </p:nvSpPr>
          <p:spPr>
            <a:xfrm>
              <a:off x="2134606" y="5565879"/>
              <a:ext cx="341895" cy="897883"/>
            </a:xfrm>
            <a:custGeom>
              <a:avLst/>
              <a:gdLst/>
              <a:ahLst/>
              <a:cxnLst/>
              <a:rect l="0" t="0" r="0" b="0"/>
              <a:pathLst>
                <a:path w="341895" h="897883">
                  <a:moveTo>
                    <a:pt x="341894" y="9421"/>
                  </a:moveTo>
                  <a:lnTo>
                    <a:pt x="341894" y="9421"/>
                  </a:lnTo>
                  <a:lnTo>
                    <a:pt x="335414" y="8716"/>
                  </a:lnTo>
                  <a:lnTo>
                    <a:pt x="293791" y="0"/>
                  </a:lnTo>
                  <a:lnTo>
                    <a:pt x="251933" y="6018"/>
                  </a:lnTo>
                  <a:lnTo>
                    <a:pt x="210111" y="16644"/>
                  </a:lnTo>
                  <a:lnTo>
                    <a:pt x="168166" y="32876"/>
                  </a:lnTo>
                  <a:lnTo>
                    <a:pt x="130770" y="51083"/>
                  </a:lnTo>
                  <a:lnTo>
                    <a:pt x="86849" y="94951"/>
                  </a:lnTo>
                  <a:lnTo>
                    <a:pt x="76141" y="111640"/>
                  </a:lnTo>
                  <a:lnTo>
                    <a:pt x="63517" y="158729"/>
                  </a:lnTo>
                  <a:lnTo>
                    <a:pt x="57601" y="205268"/>
                  </a:lnTo>
                  <a:lnTo>
                    <a:pt x="56575" y="249718"/>
                  </a:lnTo>
                  <a:lnTo>
                    <a:pt x="56272" y="292992"/>
                  </a:lnTo>
                  <a:lnTo>
                    <a:pt x="56201" y="327129"/>
                  </a:lnTo>
                  <a:lnTo>
                    <a:pt x="56169" y="362997"/>
                  </a:lnTo>
                  <a:lnTo>
                    <a:pt x="56151" y="410517"/>
                  </a:lnTo>
                  <a:lnTo>
                    <a:pt x="56147" y="450624"/>
                  </a:lnTo>
                  <a:lnTo>
                    <a:pt x="54264" y="494318"/>
                  </a:lnTo>
                  <a:lnTo>
                    <a:pt x="51075" y="538903"/>
                  </a:lnTo>
                  <a:lnTo>
                    <a:pt x="47306" y="582237"/>
                  </a:lnTo>
                  <a:lnTo>
                    <a:pt x="44589" y="626074"/>
                  </a:lnTo>
                  <a:lnTo>
                    <a:pt x="40190" y="656728"/>
                  </a:lnTo>
                  <a:lnTo>
                    <a:pt x="34236" y="690108"/>
                  </a:lnTo>
                  <a:lnTo>
                    <a:pt x="26918" y="734550"/>
                  </a:lnTo>
                  <a:lnTo>
                    <a:pt x="19576" y="770060"/>
                  </a:lnTo>
                  <a:lnTo>
                    <a:pt x="9483" y="814997"/>
                  </a:lnTo>
                  <a:lnTo>
                    <a:pt x="8" y="859704"/>
                  </a:lnTo>
                  <a:lnTo>
                    <a:pt x="0" y="871584"/>
                  </a:lnTo>
                  <a:lnTo>
                    <a:pt x="2498" y="884612"/>
                  </a:lnTo>
                  <a:lnTo>
                    <a:pt x="5564" y="889214"/>
                  </a:lnTo>
                  <a:lnTo>
                    <a:pt x="9724" y="892283"/>
                  </a:lnTo>
                  <a:lnTo>
                    <a:pt x="22107" y="895693"/>
                  </a:lnTo>
                  <a:lnTo>
                    <a:pt x="68314" y="897882"/>
                  </a:lnTo>
                  <a:lnTo>
                    <a:pt x="115018" y="892617"/>
                  </a:lnTo>
                  <a:lnTo>
                    <a:pt x="155197" y="881414"/>
                  </a:lnTo>
                  <a:lnTo>
                    <a:pt x="246644" y="8603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SMARTInkShape-684"/>
            <p:cNvSpPr/>
            <p:nvPr>
              <p:custDataLst>
                <p:tags r:id="rId33"/>
              </p:custDataLst>
            </p:nvPr>
          </p:nvSpPr>
          <p:spPr>
            <a:xfrm>
              <a:off x="2527300" y="5581650"/>
              <a:ext cx="133351" cy="127001"/>
            </a:xfrm>
            <a:custGeom>
              <a:avLst/>
              <a:gdLst/>
              <a:ahLst/>
              <a:cxnLst/>
              <a:rect l="0" t="0" r="0" b="0"/>
              <a:pathLst>
                <a:path w="133351" h="127001">
                  <a:moveTo>
                    <a:pt x="0" y="0"/>
                  </a:moveTo>
                  <a:lnTo>
                    <a:pt x="0" y="0"/>
                  </a:lnTo>
                  <a:lnTo>
                    <a:pt x="44911" y="43980"/>
                  </a:lnTo>
                  <a:lnTo>
                    <a:pt x="91560" y="91536"/>
                  </a:lnTo>
                  <a:lnTo>
                    <a:pt x="133350" y="1270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SMARTInkShape-685"/>
            <p:cNvSpPr/>
            <p:nvPr>
              <p:custDataLst>
                <p:tags r:id="rId34"/>
              </p:custDataLst>
            </p:nvPr>
          </p:nvSpPr>
          <p:spPr>
            <a:xfrm>
              <a:off x="2533650" y="5568950"/>
              <a:ext cx="139701" cy="177801"/>
            </a:xfrm>
            <a:custGeom>
              <a:avLst/>
              <a:gdLst/>
              <a:ahLst/>
              <a:cxnLst/>
              <a:rect l="0" t="0" r="0" b="0"/>
              <a:pathLst>
                <a:path w="139701" h="177801">
                  <a:moveTo>
                    <a:pt x="139700" y="0"/>
                  </a:moveTo>
                  <a:lnTo>
                    <a:pt x="139700" y="0"/>
                  </a:lnTo>
                  <a:lnTo>
                    <a:pt x="136329" y="0"/>
                  </a:lnTo>
                  <a:lnTo>
                    <a:pt x="132793" y="1881"/>
                  </a:lnTo>
                  <a:lnTo>
                    <a:pt x="91368" y="37940"/>
                  </a:lnTo>
                  <a:lnTo>
                    <a:pt x="51847" y="82540"/>
                  </a:lnTo>
                  <a:lnTo>
                    <a:pt x="21823" y="126999"/>
                  </a:lnTo>
                  <a:lnTo>
                    <a:pt x="3530" y="163689"/>
                  </a:lnTo>
                  <a:lnTo>
                    <a:pt x="0" y="1778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SMARTInkShape-686"/>
            <p:cNvSpPr/>
            <p:nvPr>
              <p:custDataLst>
                <p:tags r:id="rId35"/>
              </p:custDataLst>
            </p:nvPr>
          </p:nvSpPr>
          <p:spPr>
            <a:xfrm>
              <a:off x="2730500" y="5708650"/>
              <a:ext cx="1" cy="57151"/>
            </a:xfrm>
            <a:custGeom>
              <a:avLst/>
              <a:gdLst/>
              <a:ahLst/>
              <a:cxnLst/>
              <a:rect l="0" t="0" r="0" b="0"/>
              <a:pathLst>
                <a:path w="1" h="57151">
                  <a:moveTo>
                    <a:pt x="0" y="0"/>
                  </a:moveTo>
                  <a:lnTo>
                    <a:pt x="0" y="0"/>
                  </a:lnTo>
                  <a:lnTo>
                    <a:pt x="0" y="57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SMARTInkShape-687"/>
            <p:cNvSpPr/>
            <p:nvPr>
              <p:custDataLst>
                <p:tags r:id="rId36"/>
              </p:custDataLst>
            </p:nvPr>
          </p:nvSpPr>
          <p:spPr>
            <a:xfrm>
              <a:off x="2743200" y="5443715"/>
              <a:ext cx="30868" cy="74436"/>
            </a:xfrm>
            <a:custGeom>
              <a:avLst/>
              <a:gdLst/>
              <a:ahLst/>
              <a:cxnLst/>
              <a:rect l="0" t="0" r="0" b="0"/>
              <a:pathLst>
                <a:path w="30868" h="74436">
                  <a:moveTo>
                    <a:pt x="25400" y="10935"/>
                  </a:moveTo>
                  <a:lnTo>
                    <a:pt x="25400" y="10935"/>
                  </a:lnTo>
                  <a:lnTo>
                    <a:pt x="30867" y="0"/>
                  </a:lnTo>
                  <a:lnTo>
                    <a:pt x="21375" y="5500"/>
                  </a:lnTo>
                  <a:lnTo>
                    <a:pt x="14674" y="14163"/>
                  </a:lnTo>
                  <a:lnTo>
                    <a:pt x="4623" y="40344"/>
                  </a:lnTo>
                  <a:lnTo>
                    <a:pt x="0" y="744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0" name="SMARTInkShape-Group178"/>
          <p:cNvGrpSpPr/>
          <p:nvPr/>
        </p:nvGrpSpPr>
        <p:grpSpPr>
          <a:xfrm>
            <a:off x="3136900" y="5508768"/>
            <a:ext cx="323851" cy="307833"/>
            <a:chOff x="3136900" y="5508768"/>
            <a:chExt cx="323851" cy="307833"/>
          </a:xfrm>
        </p:grpSpPr>
        <p:sp>
          <p:nvSpPr>
            <p:cNvPr id="246" name="SMARTInkShape-688"/>
            <p:cNvSpPr/>
            <p:nvPr>
              <p:custDataLst>
                <p:tags r:id="rId28"/>
              </p:custDataLst>
            </p:nvPr>
          </p:nvSpPr>
          <p:spPr>
            <a:xfrm>
              <a:off x="3136900" y="5601583"/>
              <a:ext cx="101601" cy="126118"/>
            </a:xfrm>
            <a:custGeom>
              <a:avLst/>
              <a:gdLst/>
              <a:ahLst/>
              <a:cxnLst/>
              <a:rect l="0" t="0" r="0" b="0"/>
              <a:pathLst>
                <a:path w="101601" h="126118">
                  <a:moveTo>
                    <a:pt x="0" y="5467"/>
                  </a:moveTo>
                  <a:lnTo>
                    <a:pt x="0" y="5467"/>
                  </a:lnTo>
                  <a:lnTo>
                    <a:pt x="0" y="2096"/>
                  </a:lnTo>
                  <a:lnTo>
                    <a:pt x="1411" y="1103"/>
                  </a:lnTo>
                  <a:lnTo>
                    <a:pt x="6742" y="0"/>
                  </a:lnTo>
                  <a:lnTo>
                    <a:pt x="17677" y="2749"/>
                  </a:lnTo>
                  <a:lnTo>
                    <a:pt x="51237" y="31743"/>
                  </a:lnTo>
                  <a:lnTo>
                    <a:pt x="80726" y="76547"/>
                  </a:lnTo>
                  <a:lnTo>
                    <a:pt x="101600" y="1261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SMARTInkShape-689"/>
            <p:cNvSpPr/>
            <p:nvPr>
              <p:custDataLst>
                <p:tags r:id="rId29"/>
              </p:custDataLst>
            </p:nvPr>
          </p:nvSpPr>
          <p:spPr>
            <a:xfrm>
              <a:off x="3143250" y="5594350"/>
              <a:ext cx="139701" cy="177801"/>
            </a:xfrm>
            <a:custGeom>
              <a:avLst/>
              <a:gdLst/>
              <a:ahLst/>
              <a:cxnLst/>
              <a:rect l="0" t="0" r="0" b="0"/>
              <a:pathLst>
                <a:path w="139701" h="177801">
                  <a:moveTo>
                    <a:pt x="139700" y="0"/>
                  </a:moveTo>
                  <a:lnTo>
                    <a:pt x="139700" y="0"/>
                  </a:lnTo>
                  <a:lnTo>
                    <a:pt x="92169" y="21669"/>
                  </a:lnTo>
                  <a:lnTo>
                    <a:pt x="47716" y="64122"/>
                  </a:lnTo>
                  <a:lnTo>
                    <a:pt x="18156" y="107752"/>
                  </a:lnTo>
                  <a:lnTo>
                    <a:pt x="8069" y="125501"/>
                  </a:lnTo>
                  <a:lnTo>
                    <a:pt x="0" y="1778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SMARTInkShape-690"/>
            <p:cNvSpPr/>
            <p:nvPr>
              <p:custDataLst>
                <p:tags r:id="rId30"/>
              </p:custDataLst>
            </p:nvPr>
          </p:nvSpPr>
          <p:spPr>
            <a:xfrm>
              <a:off x="3321050" y="5765800"/>
              <a:ext cx="12701" cy="50801"/>
            </a:xfrm>
            <a:custGeom>
              <a:avLst/>
              <a:gdLst/>
              <a:ahLst/>
              <a:cxnLst/>
              <a:rect l="0" t="0" r="0" b="0"/>
              <a:pathLst>
                <a:path w="12701" h="50801">
                  <a:moveTo>
                    <a:pt x="0" y="0"/>
                  </a:moveTo>
                  <a:lnTo>
                    <a:pt x="0" y="0"/>
                  </a:lnTo>
                  <a:lnTo>
                    <a:pt x="3371" y="0"/>
                  </a:lnTo>
                  <a:lnTo>
                    <a:pt x="4364" y="705"/>
                  </a:lnTo>
                  <a:lnTo>
                    <a:pt x="5026" y="1882"/>
                  </a:lnTo>
                  <a:lnTo>
                    <a:pt x="6088" y="5467"/>
                  </a:lnTo>
                  <a:lnTo>
                    <a:pt x="7004" y="20679"/>
                  </a:lnTo>
                  <a:lnTo>
                    <a:pt x="12700" y="508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SMARTInkShape-691"/>
            <p:cNvSpPr/>
            <p:nvPr>
              <p:custDataLst>
                <p:tags r:id="rId31"/>
              </p:custDataLst>
            </p:nvPr>
          </p:nvSpPr>
          <p:spPr>
            <a:xfrm>
              <a:off x="3353683" y="5508768"/>
              <a:ext cx="107068" cy="96344"/>
            </a:xfrm>
            <a:custGeom>
              <a:avLst/>
              <a:gdLst/>
              <a:ahLst/>
              <a:cxnLst/>
              <a:rect l="0" t="0" r="0" b="0"/>
              <a:pathLst>
                <a:path w="107068" h="96344">
                  <a:moveTo>
                    <a:pt x="5467" y="15732"/>
                  </a:moveTo>
                  <a:lnTo>
                    <a:pt x="5467" y="15732"/>
                  </a:lnTo>
                  <a:lnTo>
                    <a:pt x="2096" y="12361"/>
                  </a:lnTo>
                  <a:lnTo>
                    <a:pt x="441" y="8824"/>
                  </a:lnTo>
                  <a:lnTo>
                    <a:pt x="0" y="6893"/>
                  </a:lnTo>
                  <a:lnTo>
                    <a:pt x="411" y="5606"/>
                  </a:lnTo>
                  <a:lnTo>
                    <a:pt x="1391" y="4748"/>
                  </a:lnTo>
                  <a:lnTo>
                    <a:pt x="11404" y="0"/>
                  </a:lnTo>
                  <a:lnTo>
                    <a:pt x="20806" y="38"/>
                  </a:lnTo>
                  <a:lnTo>
                    <a:pt x="31334" y="3113"/>
                  </a:lnTo>
                  <a:lnTo>
                    <a:pt x="40717" y="9183"/>
                  </a:lnTo>
                  <a:lnTo>
                    <a:pt x="43784" y="13483"/>
                  </a:lnTo>
                  <a:lnTo>
                    <a:pt x="47191" y="23905"/>
                  </a:lnTo>
                  <a:lnTo>
                    <a:pt x="44942" y="37474"/>
                  </a:lnTo>
                  <a:lnTo>
                    <a:pt x="23029" y="84616"/>
                  </a:lnTo>
                  <a:lnTo>
                    <a:pt x="20328" y="91738"/>
                  </a:lnTo>
                  <a:lnTo>
                    <a:pt x="21018" y="93919"/>
                  </a:lnTo>
                  <a:lnTo>
                    <a:pt x="22890" y="95374"/>
                  </a:lnTo>
                  <a:lnTo>
                    <a:pt x="25549" y="96343"/>
                  </a:lnTo>
                  <a:lnTo>
                    <a:pt x="65754" y="92644"/>
                  </a:lnTo>
                  <a:lnTo>
                    <a:pt x="107067" y="9193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3" name="SMARTInkShape-Group179"/>
          <p:cNvGrpSpPr/>
          <p:nvPr/>
        </p:nvGrpSpPr>
        <p:grpSpPr>
          <a:xfrm>
            <a:off x="3829933" y="5772150"/>
            <a:ext cx="246768" cy="25401"/>
            <a:chOff x="3829933" y="5772150"/>
            <a:chExt cx="246768" cy="25401"/>
          </a:xfrm>
        </p:grpSpPr>
        <p:sp>
          <p:nvSpPr>
            <p:cNvPr id="251" name="SMARTInkShape-692"/>
            <p:cNvSpPr/>
            <p:nvPr>
              <p:custDataLst>
                <p:tags r:id="rId26"/>
              </p:custDataLst>
            </p:nvPr>
          </p:nvSpPr>
          <p:spPr>
            <a:xfrm>
              <a:off x="3829933" y="5784850"/>
              <a:ext cx="30868" cy="12701"/>
            </a:xfrm>
            <a:custGeom>
              <a:avLst/>
              <a:gdLst/>
              <a:ahLst/>
              <a:cxnLst/>
              <a:rect l="0" t="0" r="0" b="0"/>
              <a:pathLst>
                <a:path w="30868" h="12701">
                  <a:moveTo>
                    <a:pt x="5467" y="12700"/>
                  </a:moveTo>
                  <a:lnTo>
                    <a:pt x="5467" y="12700"/>
                  </a:lnTo>
                  <a:lnTo>
                    <a:pt x="2096" y="12700"/>
                  </a:lnTo>
                  <a:lnTo>
                    <a:pt x="1103" y="11995"/>
                  </a:lnTo>
                  <a:lnTo>
                    <a:pt x="441" y="10818"/>
                  </a:lnTo>
                  <a:lnTo>
                    <a:pt x="0" y="9329"/>
                  </a:lnTo>
                  <a:lnTo>
                    <a:pt x="3086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SMARTInkShape-693"/>
            <p:cNvSpPr/>
            <p:nvPr>
              <p:custDataLst>
                <p:tags r:id="rId27"/>
              </p:custDataLst>
            </p:nvPr>
          </p:nvSpPr>
          <p:spPr>
            <a:xfrm>
              <a:off x="4025900" y="5772150"/>
              <a:ext cx="50801" cy="11557"/>
            </a:xfrm>
            <a:custGeom>
              <a:avLst/>
              <a:gdLst/>
              <a:ahLst/>
              <a:cxnLst/>
              <a:rect l="0" t="0" r="0" b="0"/>
              <a:pathLst>
                <a:path w="50801" h="11557">
                  <a:moveTo>
                    <a:pt x="0" y="0"/>
                  </a:moveTo>
                  <a:lnTo>
                    <a:pt x="0" y="0"/>
                  </a:lnTo>
                  <a:lnTo>
                    <a:pt x="5775" y="5069"/>
                  </a:lnTo>
                  <a:lnTo>
                    <a:pt x="15901" y="10125"/>
                  </a:lnTo>
                  <a:lnTo>
                    <a:pt x="23765" y="11556"/>
                  </a:lnTo>
                  <a:lnTo>
                    <a:pt x="50800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4" name="SMARTInkShape-694"/>
          <p:cNvSpPr/>
          <p:nvPr>
            <p:custDataLst>
              <p:tags r:id="rId5"/>
            </p:custDataLst>
          </p:nvPr>
        </p:nvSpPr>
        <p:spPr>
          <a:xfrm>
            <a:off x="4337050" y="5765800"/>
            <a:ext cx="76201" cy="1"/>
          </a:xfrm>
          <a:custGeom>
            <a:avLst/>
            <a:gdLst/>
            <a:ahLst/>
            <a:cxnLst/>
            <a:rect l="0" t="0" r="0" b="0"/>
            <a:pathLst>
              <a:path w="76201" h="1">
                <a:moveTo>
                  <a:pt x="0" y="0"/>
                </a:moveTo>
                <a:lnTo>
                  <a:pt x="0" y="0"/>
                </a:lnTo>
                <a:lnTo>
                  <a:pt x="39824" y="0"/>
                </a:lnTo>
                <a:lnTo>
                  <a:pt x="76200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9" name="SMARTInkShape-Group181"/>
          <p:cNvGrpSpPr/>
          <p:nvPr/>
        </p:nvGrpSpPr>
        <p:grpSpPr>
          <a:xfrm>
            <a:off x="4768850" y="5408228"/>
            <a:ext cx="413961" cy="395673"/>
            <a:chOff x="4768850" y="5408228"/>
            <a:chExt cx="413961" cy="395673"/>
          </a:xfrm>
        </p:grpSpPr>
        <p:sp>
          <p:nvSpPr>
            <p:cNvPr id="255" name="SMARTInkShape-695"/>
            <p:cNvSpPr/>
            <p:nvPr>
              <p:custDataLst>
                <p:tags r:id="rId22"/>
              </p:custDataLst>
            </p:nvPr>
          </p:nvSpPr>
          <p:spPr>
            <a:xfrm>
              <a:off x="4768850" y="5576183"/>
              <a:ext cx="139701" cy="151518"/>
            </a:xfrm>
            <a:custGeom>
              <a:avLst/>
              <a:gdLst/>
              <a:ahLst/>
              <a:cxnLst/>
              <a:rect l="0" t="0" r="0" b="0"/>
              <a:pathLst>
                <a:path w="139701" h="151518">
                  <a:moveTo>
                    <a:pt x="0" y="5467"/>
                  </a:moveTo>
                  <a:lnTo>
                    <a:pt x="0" y="5467"/>
                  </a:lnTo>
                  <a:lnTo>
                    <a:pt x="0" y="2096"/>
                  </a:lnTo>
                  <a:lnTo>
                    <a:pt x="705" y="1103"/>
                  </a:lnTo>
                  <a:lnTo>
                    <a:pt x="1881" y="441"/>
                  </a:lnTo>
                  <a:lnTo>
                    <a:pt x="3371" y="0"/>
                  </a:lnTo>
                  <a:lnTo>
                    <a:pt x="8789" y="3272"/>
                  </a:lnTo>
                  <a:lnTo>
                    <a:pt x="50432" y="41203"/>
                  </a:lnTo>
                  <a:lnTo>
                    <a:pt x="83764" y="75006"/>
                  </a:lnTo>
                  <a:lnTo>
                    <a:pt x="139700" y="1515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SMARTInkShape-696"/>
            <p:cNvSpPr/>
            <p:nvPr>
              <p:custDataLst>
                <p:tags r:id="rId23"/>
              </p:custDataLst>
            </p:nvPr>
          </p:nvSpPr>
          <p:spPr>
            <a:xfrm>
              <a:off x="4800600" y="5559160"/>
              <a:ext cx="168759" cy="219341"/>
            </a:xfrm>
            <a:custGeom>
              <a:avLst/>
              <a:gdLst/>
              <a:ahLst/>
              <a:cxnLst/>
              <a:rect l="0" t="0" r="0" b="0"/>
              <a:pathLst>
                <a:path w="168759" h="219341">
                  <a:moveTo>
                    <a:pt x="165100" y="22490"/>
                  </a:moveTo>
                  <a:lnTo>
                    <a:pt x="165100" y="22490"/>
                  </a:lnTo>
                  <a:lnTo>
                    <a:pt x="165805" y="16009"/>
                  </a:lnTo>
                  <a:lnTo>
                    <a:pt x="168758" y="3636"/>
                  </a:lnTo>
                  <a:lnTo>
                    <a:pt x="168244" y="1454"/>
                  </a:lnTo>
                  <a:lnTo>
                    <a:pt x="167196" y="0"/>
                  </a:lnTo>
                  <a:lnTo>
                    <a:pt x="164381" y="441"/>
                  </a:lnTo>
                  <a:lnTo>
                    <a:pt x="150305" y="8509"/>
                  </a:lnTo>
                  <a:lnTo>
                    <a:pt x="104683" y="51332"/>
                  </a:lnTo>
                  <a:lnTo>
                    <a:pt x="63274" y="96344"/>
                  </a:lnTo>
                  <a:lnTo>
                    <a:pt x="33575" y="139564"/>
                  </a:lnTo>
                  <a:lnTo>
                    <a:pt x="15360" y="176483"/>
                  </a:lnTo>
                  <a:lnTo>
                    <a:pt x="0" y="2193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SMARTInkShape-697"/>
            <p:cNvSpPr/>
            <p:nvPr>
              <p:custDataLst>
                <p:tags r:id="rId24"/>
              </p:custDataLst>
            </p:nvPr>
          </p:nvSpPr>
          <p:spPr>
            <a:xfrm>
              <a:off x="5004683" y="5734050"/>
              <a:ext cx="11818" cy="69851"/>
            </a:xfrm>
            <a:custGeom>
              <a:avLst/>
              <a:gdLst/>
              <a:ahLst/>
              <a:cxnLst/>
              <a:rect l="0" t="0" r="0" b="0"/>
              <a:pathLst>
                <a:path w="11818" h="69851">
                  <a:moveTo>
                    <a:pt x="5467" y="0"/>
                  </a:moveTo>
                  <a:lnTo>
                    <a:pt x="5467" y="0"/>
                  </a:lnTo>
                  <a:lnTo>
                    <a:pt x="5467" y="3371"/>
                  </a:lnTo>
                  <a:lnTo>
                    <a:pt x="3586" y="6908"/>
                  </a:lnTo>
                  <a:lnTo>
                    <a:pt x="2096" y="8838"/>
                  </a:lnTo>
                  <a:lnTo>
                    <a:pt x="0" y="21669"/>
                  </a:lnTo>
                  <a:lnTo>
                    <a:pt x="11817" y="698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SMARTInkShape-698"/>
            <p:cNvSpPr/>
            <p:nvPr>
              <p:custDataLst>
                <p:tags r:id="rId25"/>
              </p:custDataLst>
            </p:nvPr>
          </p:nvSpPr>
          <p:spPr>
            <a:xfrm>
              <a:off x="5092717" y="5408228"/>
              <a:ext cx="90094" cy="174478"/>
            </a:xfrm>
            <a:custGeom>
              <a:avLst/>
              <a:gdLst/>
              <a:ahLst/>
              <a:cxnLst/>
              <a:rect l="0" t="0" r="0" b="0"/>
              <a:pathLst>
                <a:path w="90094" h="174478">
                  <a:moveTo>
                    <a:pt x="31733" y="78172"/>
                  </a:moveTo>
                  <a:lnTo>
                    <a:pt x="31733" y="78172"/>
                  </a:lnTo>
                  <a:lnTo>
                    <a:pt x="19524" y="93752"/>
                  </a:lnTo>
                  <a:lnTo>
                    <a:pt x="9670" y="121205"/>
                  </a:lnTo>
                  <a:lnTo>
                    <a:pt x="1502" y="168253"/>
                  </a:lnTo>
                  <a:lnTo>
                    <a:pt x="658" y="173946"/>
                  </a:lnTo>
                  <a:lnTo>
                    <a:pt x="433" y="174477"/>
                  </a:lnTo>
                  <a:lnTo>
                    <a:pt x="283" y="174125"/>
                  </a:lnTo>
                  <a:lnTo>
                    <a:pt x="0" y="138840"/>
                  </a:lnTo>
                  <a:lnTo>
                    <a:pt x="694" y="98186"/>
                  </a:lnTo>
                  <a:lnTo>
                    <a:pt x="5759" y="56663"/>
                  </a:lnTo>
                  <a:lnTo>
                    <a:pt x="16590" y="26252"/>
                  </a:lnTo>
                  <a:lnTo>
                    <a:pt x="27119" y="10646"/>
                  </a:lnTo>
                  <a:lnTo>
                    <a:pt x="36973" y="2299"/>
                  </a:lnTo>
                  <a:lnTo>
                    <a:pt x="41577" y="73"/>
                  </a:lnTo>
                  <a:lnTo>
                    <a:pt x="46762" y="0"/>
                  </a:lnTo>
                  <a:lnTo>
                    <a:pt x="64173" y="6640"/>
                  </a:lnTo>
                  <a:lnTo>
                    <a:pt x="76490" y="13689"/>
                  </a:lnTo>
                  <a:lnTo>
                    <a:pt x="85256" y="25289"/>
                  </a:lnTo>
                  <a:lnTo>
                    <a:pt x="90093" y="39146"/>
                  </a:lnTo>
                  <a:lnTo>
                    <a:pt x="89891" y="52360"/>
                  </a:lnTo>
                  <a:lnTo>
                    <a:pt x="83687" y="65289"/>
                  </a:lnTo>
                  <a:lnTo>
                    <a:pt x="70175" y="80705"/>
                  </a:lnTo>
                  <a:lnTo>
                    <a:pt x="61518" y="86353"/>
                  </a:lnTo>
                  <a:lnTo>
                    <a:pt x="44433" y="9087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8" name="SMARTInkShape-Group182"/>
          <p:cNvGrpSpPr/>
          <p:nvPr/>
        </p:nvGrpSpPr>
        <p:grpSpPr>
          <a:xfrm>
            <a:off x="2647950" y="5994400"/>
            <a:ext cx="457201" cy="647503"/>
            <a:chOff x="2647950" y="5994400"/>
            <a:chExt cx="457201" cy="647503"/>
          </a:xfrm>
        </p:grpSpPr>
        <p:sp>
          <p:nvSpPr>
            <p:cNvPr id="260" name="SMARTInkShape-699"/>
            <p:cNvSpPr/>
            <p:nvPr>
              <p:custDataLst>
                <p:tags r:id="rId14"/>
              </p:custDataLst>
            </p:nvPr>
          </p:nvSpPr>
          <p:spPr>
            <a:xfrm>
              <a:off x="2673350" y="5994400"/>
              <a:ext cx="19051" cy="44451"/>
            </a:xfrm>
            <a:custGeom>
              <a:avLst/>
              <a:gdLst/>
              <a:ahLst/>
              <a:cxnLst/>
              <a:rect l="0" t="0" r="0" b="0"/>
              <a:pathLst>
                <a:path w="19051" h="44451">
                  <a:moveTo>
                    <a:pt x="0" y="0"/>
                  </a:moveTo>
                  <a:lnTo>
                    <a:pt x="0" y="0"/>
                  </a:lnTo>
                  <a:lnTo>
                    <a:pt x="5467" y="5467"/>
                  </a:lnTo>
                  <a:lnTo>
                    <a:pt x="11245" y="17726"/>
                  </a:lnTo>
                  <a:lnTo>
                    <a:pt x="19050" y="444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SMARTInkShape-700"/>
            <p:cNvSpPr/>
            <p:nvPr>
              <p:custDataLst>
                <p:tags r:id="rId15"/>
              </p:custDataLst>
            </p:nvPr>
          </p:nvSpPr>
          <p:spPr>
            <a:xfrm>
              <a:off x="2692400" y="6178550"/>
              <a:ext cx="3659" cy="25401"/>
            </a:xfrm>
            <a:custGeom>
              <a:avLst/>
              <a:gdLst/>
              <a:ahLst/>
              <a:cxnLst/>
              <a:rect l="0" t="0" r="0" b="0"/>
              <a:pathLst>
                <a:path w="3659" h="25401">
                  <a:moveTo>
                    <a:pt x="0" y="0"/>
                  </a:moveTo>
                  <a:lnTo>
                    <a:pt x="0" y="0"/>
                  </a:lnTo>
                  <a:lnTo>
                    <a:pt x="3371" y="3371"/>
                  </a:lnTo>
                  <a:lnTo>
                    <a:pt x="3658" y="5069"/>
                  </a:lnTo>
                  <a:lnTo>
                    <a:pt x="3144" y="6907"/>
                  </a:lnTo>
                  <a:lnTo>
                    <a:pt x="2096" y="8839"/>
                  </a:lnTo>
                  <a:lnTo>
                    <a:pt x="0" y="25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SMARTInkShape-701"/>
            <p:cNvSpPr/>
            <p:nvPr>
              <p:custDataLst>
                <p:tags r:id="rId16"/>
              </p:custDataLst>
            </p:nvPr>
          </p:nvSpPr>
          <p:spPr>
            <a:xfrm>
              <a:off x="2647950" y="6366561"/>
              <a:ext cx="63501" cy="110440"/>
            </a:xfrm>
            <a:custGeom>
              <a:avLst/>
              <a:gdLst/>
              <a:ahLst/>
              <a:cxnLst/>
              <a:rect l="0" t="0" r="0" b="0"/>
              <a:pathLst>
                <a:path w="63501" h="110440">
                  <a:moveTo>
                    <a:pt x="0" y="8839"/>
                  </a:moveTo>
                  <a:lnTo>
                    <a:pt x="0" y="8839"/>
                  </a:lnTo>
                  <a:lnTo>
                    <a:pt x="0" y="0"/>
                  </a:lnTo>
                  <a:lnTo>
                    <a:pt x="0" y="4025"/>
                  </a:lnTo>
                  <a:lnTo>
                    <a:pt x="1411" y="6335"/>
                  </a:lnTo>
                  <a:lnTo>
                    <a:pt x="17677" y="23997"/>
                  </a:lnTo>
                  <a:lnTo>
                    <a:pt x="21967" y="33450"/>
                  </a:lnTo>
                  <a:lnTo>
                    <a:pt x="25991" y="44472"/>
                  </a:lnTo>
                  <a:lnTo>
                    <a:pt x="63500" y="11043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SMARTInkShape-702"/>
            <p:cNvSpPr/>
            <p:nvPr>
              <p:custDataLst>
                <p:tags r:id="rId17"/>
              </p:custDataLst>
            </p:nvPr>
          </p:nvSpPr>
          <p:spPr>
            <a:xfrm>
              <a:off x="2667000" y="6381750"/>
              <a:ext cx="120651" cy="146051"/>
            </a:xfrm>
            <a:custGeom>
              <a:avLst/>
              <a:gdLst/>
              <a:ahLst/>
              <a:cxnLst/>
              <a:rect l="0" t="0" r="0" b="0"/>
              <a:pathLst>
                <a:path w="120651" h="146051">
                  <a:moveTo>
                    <a:pt x="120650" y="0"/>
                  </a:moveTo>
                  <a:lnTo>
                    <a:pt x="120650" y="0"/>
                  </a:lnTo>
                  <a:lnTo>
                    <a:pt x="103690" y="6907"/>
                  </a:lnTo>
                  <a:lnTo>
                    <a:pt x="90175" y="18298"/>
                  </a:lnTo>
                  <a:lnTo>
                    <a:pt x="52091" y="65600"/>
                  </a:lnTo>
                  <a:lnTo>
                    <a:pt x="22369" y="110721"/>
                  </a:lnTo>
                  <a:lnTo>
                    <a:pt x="0" y="146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SMARTInkShape-703"/>
            <p:cNvSpPr/>
            <p:nvPr>
              <p:custDataLst>
                <p:tags r:id="rId18"/>
              </p:custDataLst>
            </p:nvPr>
          </p:nvSpPr>
          <p:spPr>
            <a:xfrm>
              <a:off x="2806700" y="6584950"/>
              <a:ext cx="50801" cy="56953"/>
            </a:xfrm>
            <a:custGeom>
              <a:avLst/>
              <a:gdLst/>
              <a:ahLst/>
              <a:cxnLst/>
              <a:rect l="0" t="0" r="0" b="0"/>
              <a:pathLst>
                <a:path w="50801" h="56953">
                  <a:moveTo>
                    <a:pt x="0" y="0"/>
                  </a:moveTo>
                  <a:lnTo>
                    <a:pt x="0" y="0"/>
                  </a:lnTo>
                  <a:lnTo>
                    <a:pt x="0" y="45803"/>
                  </a:lnTo>
                  <a:lnTo>
                    <a:pt x="0" y="56952"/>
                  </a:lnTo>
                  <a:lnTo>
                    <a:pt x="8838" y="33988"/>
                  </a:lnTo>
                  <a:lnTo>
                    <a:pt x="26666" y="11848"/>
                  </a:lnTo>
                  <a:lnTo>
                    <a:pt x="36986" y="4608"/>
                  </a:lnTo>
                  <a:lnTo>
                    <a:pt x="40179" y="4483"/>
                  </a:lnTo>
                  <a:lnTo>
                    <a:pt x="43014" y="5810"/>
                  </a:lnTo>
                  <a:lnTo>
                    <a:pt x="45609" y="8106"/>
                  </a:lnTo>
                  <a:lnTo>
                    <a:pt x="50800" y="25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SMARTInkShape-704"/>
            <p:cNvSpPr/>
            <p:nvPr>
              <p:custDataLst>
                <p:tags r:id="rId19"/>
              </p:custDataLst>
            </p:nvPr>
          </p:nvSpPr>
          <p:spPr>
            <a:xfrm>
              <a:off x="2724150" y="6464300"/>
              <a:ext cx="25401" cy="107951"/>
            </a:xfrm>
            <a:custGeom>
              <a:avLst/>
              <a:gdLst/>
              <a:ahLst/>
              <a:cxnLst/>
              <a:rect l="0" t="0" r="0" b="0"/>
              <a:pathLst>
                <a:path w="25401" h="107951">
                  <a:moveTo>
                    <a:pt x="0" y="0"/>
                  </a:moveTo>
                  <a:lnTo>
                    <a:pt x="0" y="0"/>
                  </a:lnTo>
                  <a:lnTo>
                    <a:pt x="0" y="3658"/>
                  </a:lnTo>
                  <a:lnTo>
                    <a:pt x="0" y="2096"/>
                  </a:lnTo>
                  <a:lnTo>
                    <a:pt x="705" y="30074"/>
                  </a:lnTo>
                  <a:lnTo>
                    <a:pt x="12865" y="73887"/>
                  </a:lnTo>
                  <a:lnTo>
                    <a:pt x="25400" y="1079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SMARTInkShape-705"/>
            <p:cNvSpPr/>
            <p:nvPr>
              <p:custDataLst>
                <p:tags r:id="rId20"/>
              </p:custDataLst>
            </p:nvPr>
          </p:nvSpPr>
          <p:spPr>
            <a:xfrm>
              <a:off x="2889250" y="6249283"/>
              <a:ext cx="6351" cy="75318"/>
            </a:xfrm>
            <a:custGeom>
              <a:avLst/>
              <a:gdLst/>
              <a:ahLst/>
              <a:cxnLst/>
              <a:rect l="0" t="0" r="0" b="0"/>
              <a:pathLst>
                <a:path w="6351" h="75318">
                  <a:moveTo>
                    <a:pt x="0" y="5467"/>
                  </a:moveTo>
                  <a:lnTo>
                    <a:pt x="0" y="5467"/>
                  </a:lnTo>
                  <a:lnTo>
                    <a:pt x="0" y="0"/>
                  </a:lnTo>
                  <a:lnTo>
                    <a:pt x="706" y="10135"/>
                  </a:lnTo>
                  <a:lnTo>
                    <a:pt x="6350" y="753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SMARTInkShape-706"/>
            <p:cNvSpPr/>
            <p:nvPr>
              <p:custDataLst>
                <p:tags r:id="rId21"/>
              </p:custDataLst>
            </p:nvPr>
          </p:nvSpPr>
          <p:spPr>
            <a:xfrm>
              <a:off x="3098800" y="6477000"/>
              <a:ext cx="6351" cy="38101"/>
            </a:xfrm>
            <a:custGeom>
              <a:avLst/>
              <a:gdLst/>
              <a:ahLst/>
              <a:cxnLst/>
              <a:rect l="0" t="0" r="0" b="0"/>
              <a:pathLst>
                <a:path w="6351" h="38101">
                  <a:moveTo>
                    <a:pt x="0" y="0"/>
                  </a:moveTo>
                  <a:lnTo>
                    <a:pt x="0" y="0"/>
                  </a:lnTo>
                  <a:lnTo>
                    <a:pt x="706" y="25735"/>
                  </a:lnTo>
                  <a:lnTo>
                    <a:pt x="6350" y="381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9" name="SMARTInkShape-707"/>
          <p:cNvSpPr/>
          <p:nvPr>
            <p:custDataLst>
              <p:tags r:id="rId6"/>
            </p:custDataLst>
          </p:nvPr>
        </p:nvSpPr>
        <p:spPr>
          <a:xfrm>
            <a:off x="3575050" y="6451600"/>
            <a:ext cx="133351" cy="25401"/>
          </a:xfrm>
          <a:custGeom>
            <a:avLst/>
            <a:gdLst/>
            <a:ahLst/>
            <a:cxnLst/>
            <a:rect l="0" t="0" r="0" b="0"/>
            <a:pathLst>
              <a:path w="133351" h="25401">
                <a:moveTo>
                  <a:pt x="0" y="0"/>
                </a:moveTo>
                <a:lnTo>
                  <a:pt x="0" y="0"/>
                </a:lnTo>
                <a:lnTo>
                  <a:pt x="35487" y="10140"/>
                </a:lnTo>
                <a:lnTo>
                  <a:pt x="73701" y="20251"/>
                </a:lnTo>
                <a:lnTo>
                  <a:pt x="133350" y="2540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5" name="SMARTInkShape-Group184"/>
          <p:cNvGrpSpPr/>
          <p:nvPr/>
        </p:nvGrpSpPr>
        <p:grpSpPr>
          <a:xfrm>
            <a:off x="4699000" y="5615647"/>
            <a:ext cx="761803" cy="1077254"/>
            <a:chOff x="4699000" y="5615647"/>
            <a:chExt cx="761803" cy="1077254"/>
          </a:xfrm>
        </p:grpSpPr>
        <p:sp>
          <p:nvSpPr>
            <p:cNvPr id="270" name="SMARTInkShape-708"/>
            <p:cNvSpPr/>
            <p:nvPr>
              <p:custDataLst>
                <p:tags r:id="rId9"/>
              </p:custDataLst>
            </p:nvPr>
          </p:nvSpPr>
          <p:spPr>
            <a:xfrm>
              <a:off x="4699000" y="6299199"/>
              <a:ext cx="107951" cy="139702"/>
            </a:xfrm>
            <a:custGeom>
              <a:avLst/>
              <a:gdLst/>
              <a:ahLst/>
              <a:cxnLst/>
              <a:rect l="0" t="0" r="0" b="0"/>
              <a:pathLst>
                <a:path w="107951" h="139702">
                  <a:moveTo>
                    <a:pt x="0" y="1"/>
                  </a:moveTo>
                  <a:lnTo>
                    <a:pt x="0" y="1"/>
                  </a:lnTo>
                  <a:lnTo>
                    <a:pt x="3370" y="0"/>
                  </a:lnTo>
                  <a:lnTo>
                    <a:pt x="35974" y="29887"/>
                  </a:lnTo>
                  <a:lnTo>
                    <a:pt x="70903" y="71742"/>
                  </a:lnTo>
                  <a:lnTo>
                    <a:pt x="97403" y="114929"/>
                  </a:lnTo>
                  <a:lnTo>
                    <a:pt x="107950" y="13970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SMARTInkShape-709"/>
            <p:cNvSpPr/>
            <p:nvPr>
              <p:custDataLst>
                <p:tags r:id="rId10"/>
              </p:custDataLst>
            </p:nvPr>
          </p:nvSpPr>
          <p:spPr>
            <a:xfrm>
              <a:off x="4705350" y="6274683"/>
              <a:ext cx="184151" cy="176918"/>
            </a:xfrm>
            <a:custGeom>
              <a:avLst/>
              <a:gdLst/>
              <a:ahLst/>
              <a:cxnLst/>
              <a:rect l="0" t="0" r="0" b="0"/>
              <a:pathLst>
                <a:path w="184151" h="176918">
                  <a:moveTo>
                    <a:pt x="184150" y="5467"/>
                  </a:moveTo>
                  <a:lnTo>
                    <a:pt x="184150" y="5467"/>
                  </a:lnTo>
                  <a:lnTo>
                    <a:pt x="180779" y="2096"/>
                  </a:lnTo>
                  <a:lnTo>
                    <a:pt x="168570" y="0"/>
                  </a:lnTo>
                  <a:lnTo>
                    <a:pt x="154918" y="2749"/>
                  </a:lnTo>
                  <a:lnTo>
                    <a:pt x="123684" y="28373"/>
                  </a:lnTo>
                  <a:lnTo>
                    <a:pt x="85238" y="71793"/>
                  </a:lnTo>
                  <a:lnTo>
                    <a:pt x="47691" y="116594"/>
                  </a:lnTo>
                  <a:lnTo>
                    <a:pt x="13966" y="161198"/>
                  </a:lnTo>
                  <a:lnTo>
                    <a:pt x="0" y="1769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SMARTInkShape-710"/>
            <p:cNvSpPr/>
            <p:nvPr>
              <p:custDataLst>
                <p:tags r:id="rId11"/>
              </p:custDataLst>
            </p:nvPr>
          </p:nvSpPr>
          <p:spPr>
            <a:xfrm>
              <a:off x="4889525" y="6455269"/>
              <a:ext cx="63476" cy="120975"/>
            </a:xfrm>
            <a:custGeom>
              <a:avLst/>
              <a:gdLst/>
              <a:ahLst/>
              <a:cxnLst/>
              <a:rect l="0" t="0" r="0" b="0"/>
              <a:pathLst>
                <a:path w="63476" h="120975">
                  <a:moveTo>
                    <a:pt x="12675" y="9031"/>
                  </a:moveTo>
                  <a:lnTo>
                    <a:pt x="12675" y="9031"/>
                  </a:lnTo>
                  <a:lnTo>
                    <a:pt x="10793" y="29754"/>
                  </a:lnTo>
                  <a:lnTo>
                    <a:pt x="3215" y="72629"/>
                  </a:lnTo>
                  <a:lnTo>
                    <a:pt x="12" y="119796"/>
                  </a:lnTo>
                  <a:lnTo>
                    <a:pt x="0" y="120974"/>
                  </a:lnTo>
                  <a:lnTo>
                    <a:pt x="1390" y="104835"/>
                  </a:lnTo>
                  <a:lnTo>
                    <a:pt x="14282" y="59991"/>
                  </a:lnTo>
                  <a:lnTo>
                    <a:pt x="28933" y="22076"/>
                  </a:lnTo>
                  <a:lnTo>
                    <a:pt x="47480" y="0"/>
                  </a:lnTo>
                  <a:lnTo>
                    <a:pt x="49284" y="894"/>
                  </a:lnTo>
                  <a:lnTo>
                    <a:pt x="59324" y="16426"/>
                  </a:lnTo>
                  <a:lnTo>
                    <a:pt x="63475" y="471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SMARTInkShape-711"/>
            <p:cNvSpPr/>
            <p:nvPr>
              <p:custDataLst>
                <p:tags r:id="rId12"/>
              </p:custDataLst>
            </p:nvPr>
          </p:nvSpPr>
          <p:spPr>
            <a:xfrm>
              <a:off x="4997735" y="6194422"/>
              <a:ext cx="65686" cy="159094"/>
            </a:xfrm>
            <a:custGeom>
              <a:avLst/>
              <a:gdLst/>
              <a:ahLst/>
              <a:cxnLst/>
              <a:rect l="0" t="0" r="0" b="0"/>
              <a:pathLst>
                <a:path w="65686" h="159094">
                  <a:moveTo>
                    <a:pt x="18765" y="41278"/>
                  </a:moveTo>
                  <a:lnTo>
                    <a:pt x="18765" y="41278"/>
                  </a:lnTo>
                  <a:lnTo>
                    <a:pt x="18059" y="47759"/>
                  </a:lnTo>
                  <a:lnTo>
                    <a:pt x="13003" y="79241"/>
                  </a:lnTo>
                  <a:lnTo>
                    <a:pt x="7423" y="124810"/>
                  </a:lnTo>
                  <a:lnTo>
                    <a:pt x="4586" y="145756"/>
                  </a:lnTo>
                  <a:lnTo>
                    <a:pt x="677" y="158734"/>
                  </a:lnTo>
                  <a:lnTo>
                    <a:pt x="356" y="159093"/>
                  </a:lnTo>
                  <a:lnTo>
                    <a:pt x="142" y="158627"/>
                  </a:lnTo>
                  <a:lnTo>
                    <a:pt x="0" y="157610"/>
                  </a:lnTo>
                  <a:lnTo>
                    <a:pt x="8578" y="117032"/>
                  </a:lnTo>
                  <a:lnTo>
                    <a:pt x="16726" y="76050"/>
                  </a:lnTo>
                  <a:lnTo>
                    <a:pt x="25131" y="33565"/>
                  </a:lnTo>
                  <a:lnTo>
                    <a:pt x="33585" y="7533"/>
                  </a:lnTo>
                  <a:lnTo>
                    <a:pt x="37816" y="1586"/>
                  </a:lnTo>
                  <a:lnTo>
                    <a:pt x="39932" y="0"/>
                  </a:lnTo>
                  <a:lnTo>
                    <a:pt x="42754" y="354"/>
                  </a:lnTo>
                  <a:lnTo>
                    <a:pt x="49652" y="4510"/>
                  </a:lnTo>
                  <a:lnTo>
                    <a:pt x="58099" y="14782"/>
                  </a:lnTo>
                  <a:lnTo>
                    <a:pt x="65070" y="30135"/>
                  </a:lnTo>
                  <a:lnTo>
                    <a:pt x="65685" y="40088"/>
                  </a:lnTo>
                  <a:lnTo>
                    <a:pt x="64862" y="44718"/>
                  </a:lnTo>
                  <a:lnTo>
                    <a:pt x="60184" y="53625"/>
                  </a:lnTo>
                  <a:lnTo>
                    <a:pt x="56962" y="57976"/>
                  </a:lnTo>
                  <a:lnTo>
                    <a:pt x="49617" y="62810"/>
                  </a:lnTo>
                  <a:lnTo>
                    <a:pt x="45683" y="64100"/>
                  </a:lnTo>
                  <a:lnTo>
                    <a:pt x="42355" y="64253"/>
                  </a:lnTo>
                  <a:lnTo>
                    <a:pt x="31465" y="6032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SMARTInkShape-712"/>
            <p:cNvSpPr/>
            <p:nvPr>
              <p:custDataLst>
                <p:tags r:id="rId13"/>
              </p:custDataLst>
            </p:nvPr>
          </p:nvSpPr>
          <p:spPr>
            <a:xfrm>
              <a:off x="5207000" y="5615647"/>
              <a:ext cx="253803" cy="1077254"/>
            </a:xfrm>
            <a:custGeom>
              <a:avLst/>
              <a:gdLst/>
              <a:ahLst/>
              <a:cxnLst/>
              <a:rect l="0" t="0" r="0" b="0"/>
              <a:pathLst>
                <a:path w="253803" h="1077254">
                  <a:moveTo>
                    <a:pt x="114300" y="54903"/>
                  </a:moveTo>
                  <a:lnTo>
                    <a:pt x="114300" y="54903"/>
                  </a:lnTo>
                  <a:lnTo>
                    <a:pt x="110929" y="51532"/>
                  </a:lnTo>
                  <a:lnTo>
                    <a:pt x="110642" y="49128"/>
                  </a:lnTo>
                  <a:lnTo>
                    <a:pt x="117050" y="27767"/>
                  </a:lnTo>
                  <a:lnTo>
                    <a:pt x="122813" y="19794"/>
                  </a:lnTo>
                  <a:lnTo>
                    <a:pt x="126326" y="16680"/>
                  </a:lnTo>
                  <a:lnTo>
                    <a:pt x="160969" y="2955"/>
                  </a:lnTo>
                  <a:lnTo>
                    <a:pt x="187786" y="0"/>
                  </a:lnTo>
                  <a:lnTo>
                    <a:pt x="205051" y="1809"/>
                  </a:lnTo>
                  <a:lnTo>
                    <a:pt x="220251" y="8728"/>
                  </a:lnTo>
                  <a:lnTo>
                    <a:pt x="232651" y="18859"/>
                  </a:lnTo>
                  <a:lnTo>
                    <a:pt x="240513" y="30417"/>
                  </a:lnTo>
                  <a:lnTo>
                    <a:pt x="248907" y="58936"/>
                  </a:lnTo>
                  <a:lnTo>
                    <a:pt x="252491" y="104311"/>
                  </a:lnTo>
                  <a:lnTo>
                    <a:pt x="253553" y="144488"/>
                  </a:lnTo>
                  <a:lnTo>
                    <a:pt x="253802" y="178915"/>
                  </a:lnTo>
                  <a:lnTo>
                    <a:pt x="252500" y="220086"/>
                  </a:lnTo>
                  <a:lnTo>
                    <a:pt x="247219" y="264255"/>
                  </a:lnTo>
                  <a:lnTo>
                    <a:pt x="242049" y="300347"/>
                  </a:lnTo>
                  <a:lnTo>
                    <a:pt x="235172" y="344468"/>
                  </a:lnTo>
                  <a:lnTo>
                    <a:pt x="228666" y="384352"/>
                  </a:lnTo>
                  <a:lnTo>
                    <a:pt x="222270" y="422981"/>
                  </a:lnTo>
                  <a:lnTo>
                    <a:pt x="215906" y="461237"/>
                  </a:lnTo>
                  <a:lnTo>
                    <a:pt x="209552" y="499383"/>
                  </a:lnTo>
                  <a:lnTo>
                    <a:pt x="201319" y="539378"/>
                  </a:lnTo>
                  <a:lnTo>
                    <a:pt x="191824" y="580627"/>
                  </a:lnTo>
                  <a:lnTo>
                    <a:pt x="184542" y="619660"/>
                  </a:lnTo>
                  <a:lnTo>
                    <a:pt x="177916" y="658037"/>
                  </a:lnTo>
                  <a:lnTo>
                    <a:pt x="171484" y="696219"/>
                  </a:lnTo>
                  <a:lnTo>
                    <a:pt x="165110" y="738106"/>
                  </a:lnTo>
                  <a:lnTo>
                    <a:pt x="158753" y="782502"/>
                  </a:lnTo>
                  <a:lnTo>
                    <a:pt x="153655" y="828688"/>
                  </a:lnTo>
                  <a:lnTo>
                    <a:pt x="149401" y="866334"/>
                  </a:lnTo>
                  <a:lnTo>
                    <a:pt x="140301" y="908769"/>
                  </a:lnTo>
                  <a:lnTo>
                    <a:pt x="132038" y="949250"/>
                  </a:lnTo>
                  <a:lnTo>
                    <a:pt x="123900" y="991636"/>
                  </a:lnTo>
                  <a:lnTo>
                    <a:pt x="109618" y="1021076"/>
                  </a:lnTo>
                  <a:lnTo>
                    <a:pt x="87513" y="1048377"/>
                  </a:lnTo>
                  <a:lnTo>
                    <a:pt x="61502" y="1069824"/>
                  </a:lnTo>
                  <a:lnTo>
                    <a:pt x="0" y="107725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6" name="SMARTInkShape-713"/>
          <p:cNvSpPr/>
          <p:nvPr>
            <p:custDataLst>
              <p:tags r:id="rId7"/>
            </p:custDataLst>
          </p:nvPr>
        </p:nvSpPr>
        <p:spPr>
          <a:xfrm>
            <a:off x="1323350" y="5270500"/>
            <a:ext cx="932371" cy="81005"/>
          </a:xfrm>
          <a:custGeom>
            <a:avLst/>
            <a:gdLst/>
            <a:ahLst/>
            <a:cxnLst/>
            <a:rect l="0" t="0" r="0" b="0"/>
            <a:pathLst>
              <a:path w="932371" h="81005">
                <a:moveTo>
                  <a:pt x="29200" y="25400"/>
                </a:moveTo>
                <a:lnTo>
                  <a:pt x="29200" y="25400"/>
                </a:lnTo>
                <a:lnTo>
                  <a:pt x="0" y="36955"/>
                </a:lnTo>
                <a:lnTo>
                  <a:pt x="43140" y="29161"/>
                </a:lnTo>
                <a:lnTo>
                  <a:pt x="76997" y="23144"/>
                </a:lnTo>
                <a:lnTo>
                  <a:pt x="111826" y="18988"/>
                </a:lnTo>
                <a:lnTo>
                  <a:pt x="152001" y="15495"/>
                </a:lnTo>
                <a:lnTo>
                  <a:pt x="186319" y="13942"/>
                </a:lnTo>
                <a:lnTo>
                  <a:pt x="219915" y="11371"/>
                </a:lnTo>
                <a:lnTo>
                  <a:pt x="254368" y="8581"/>
                </a:lnTo>
                <a:lnTo>
                  <a:pt x="290847" y="7342"/>
                </a:lnTo>
                <a:lnTo>
                  <a:pt x="330108" y="4909"/>
                </a:lnTo>
                <a:lnTo>
                  <a:pt x="370370" y="2182"/>
                </a:lnTo>
                <a:lnTo>
                  <a:pt x="409431" y="969"/>
                </a:lnTo>
                <a:lnTo>
                  <a:pt x="449840" y="431"/>
                </a:lnTo>
                <a:lnTo>
                  <a:pt x="491318" y="191"/>
                </a:lnTo>
                <a:lnTo>
                  <a:pt x="533271" y="85"/>
                </a:lnTo>
                <a:lnTo>
                  <a:pt x="573554" y="38"/>
                </a:lnTo>
                <a:lnTo>
                  <a:pt x="613329" y="17"/>
                </a:lnTo>
                <a:lnTo>
                  <a:pt x="654526" y="7"/>
                </a:lnTo>
                <a:lnTo>
                  <a:pt x="694473" y="3"/>
                </a:lnTo>
                <a:lnTo>
                  <a:pt x="731982" y="2"/>
                </a:lnTo>
                <a:lnTo>
                  <a:pt x="765116" y="1"/>
                </a:lnTo>
                <a:lnTo>
                  <a:pt x="811537" y="0"/>
                </a:lnTo>
                <a:lnTo>
                  <a:pt x="849829" y="0"/>
                </a:lnTo>
                <a:lnTo>
                  <a:pt x="893630" y="0"/>
                </a:lnTo>
                <a:lnTo>
                  <a:pt x="932370" y="0"/>
                </a:lnTo>
                <a:lnTo>
                  <a:pt x="893795" y="0"/>
                </a:lnTo>
                <a:lnTo>
                  <a:pt x="854995" y="3371"/>
                </a:lnTo>
                <a:lnTo>
                  <a:pt x="809945" y="5467"/>
                </a:lnTo>
                <a:lnTo>
                  <a:pt x="777424" y="7839"/>
                </a:lnTo>
                <a:lnTo>
                  <a:pt x="744155" y="11245"/>
                </a:lnTo>
                <a:lnTo>
                  <a:pt x="710554" y="15110"/>
                </a:lnTo>
                <a:lnTo>
                  <a:pt x="674924" y="19180"/>
                </a:lnTo>
                <a:lnTo>
                  <a:pt x="637922" y="23341"/>
                </a:lnTo>
                <a:lnTo>
                  <a:pt x="600310" y="27542"/>
                </a:lnTo>
                <a:lnTo>
                  <a:pt x="562427" y="31762"/>
                </a:lnTo>
                <a:lnTo>
                  <a:pt x="524423" y="35989"/>
                </a:lnTo>
                <a:lnTo>
                  <a:pt x="486365" y="40219"/>
                </a:lnTo>
                <a:lnTo>
                  <a:pt x="452047" y="46332"/>
                </a:lnTo>
                <a:lnTo>
                  <a:pt x="406842" y="55826"/>
                </a:lnTo>
                <a:lnTo>
                  <a:pt x="368518" y="63107"/>
                </a:lnTo>
                <a:lnTo>
                  <a:pt x="331057" y="69734"/>
                </a:lnTo>
                <a:lnTo>
                  <a:pt x="287636" y="78294"/>
                </a:lnTo>
                <a:lnTo>
                  <a:pt x="284746" y="79712"/>
                </a:lnTo>
                <a:lnTo>
                  <a:pt x="285642" y="80659"/>
                </a:lnTo>
                <a:lnTo>
                  <a:pt x="298397" y="81004"/>
                </a:lnTo>
                <a:lnTo>
                  <a:pt x="342422" y="77232"/>
                </a:lnTo>
                <a:lnTo>
                  <a:pt x="384944" y="71645"/>
                </a:lnTo>
                <a:lnTo>
                  <a:pt x="416379" y="67590"/>
                </a:lnTo>
                <a:lnTo>
                  <a:pt x="451046" y="63436"/>
                </a:lnTo>
                <a:lnTo>
                  <a:pt x="488326" y="59238"/>
                </a:lnTo>
                <a:lnTo>
                  <a:pt x="528414" y="55021"/>
                </a:lnTo>
                <a:lnTo>
                  <a:pt x="567867" y="50794"/>
                </a:lnTo>
                <a:lnTo>
                  <a:pt x="607274" y="46564"/>
                </a:lnTo>
                <a:lnTo>
                  <a:pt x="648307" y="42332"/>
                </a:lnTo>
                <a:lnTo>
                  <a:pt x="686299" y="38099"/>
                </a:lnTo>
                <a:lnTo>
                  <a:pt x="722000" y="33867"/>
                </a:lnTo>
                <a:lnTo>
                  <a:pt x="756681" y="29633"/>
                </a:lnTo>
                <a:lnTo>
                  <a:pt x="801198" y="23283"/>
                </a:lnTo>
                <a:lnTo>
                  <a:pt x="841199" y="13562"/>
                </a:lnTo>
                <a:lnTo>
                  <a:pt x="886450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SMARTInkShape-714"/>
          <p:cNvSpPr/>
          <p:nvPr>
            <p:custDataLst>
              <p:tags r:id="rId8"/>
            </p:custDataLst>
          </p:nvPr>
        </p:nvSpPr>
        <p:spPr>
          <a:xfrm>
            <a:off x="5357898" y="4997569"/>
            <a:ext cx="795253" cy="81175"/>
          </a:xfrm>
          <a:custGeom>
            <a:avLst/>
            <a:gdLst/>
            <a:ahLst/>
            <a:cxnLst/>
            <a:rect l="0" t="0" r="0" b="0"/>
            <a:pathLst>
              <a:path w="795253" h="81175">
                <a:moveTo>
                  <a:pt x="45952" y="50681"/>
                </a:moveTo>
                <a:lnTo>
                  <a:pt x="45952" y="50681"/>
                </a:lnTo>
                <a:lnTo>
                  <a:pt x="0" y="56915"/>
                </a:lnTo>
                <a:lnTo>
                  <a:pt x="41412" y="53653"/>
                </a:lnTo>
                <a:lnTo>
                  <a:pt x="88351" y="48191"/>
                </a:lnTo>
                <a:lnTo>
                  <a:pt x="135734" y="42104"/>
                </a:lnTo>
                <a:lnTo>
                  <a:pt x="181053" y="39203"/>
                </a:lnTo>
                <a:lnTo>
                  <a:pt x="225760" y="34972"/>
                </a:lnTo>
                <a:lnTo>
                  <a:pt x="257335" y="31235"/>
                </a:lnTo>
                <a:lnTo>
                  <a:pt x="290889" y="27927"/>
                </a:lnTo>
                <a:lnTo>
                  <a:pt x="326968" y="26457"/>
                </a:lnTo>
                <a:lnTo>
                  <a:pt x="362289" y="23922"/>
                </a:lnTo>
                <a:lnTo>
                  <a:pt x="397507" y="20444"/>
                </a:lnTo>
                <a:lnTo>
                  <a:pt x="434327" y="16546"/>
                </a:lnTo>
                <a:lnTo>
                  <a:pt x="469977" y="14343"/>
                </a:lnTo>
                <a:lnTo>
                  <a:pt x="504635" y="12659"/>
                </a:lnTo>
                <a:lnTo>
                  <a:pt x="538854" y="9558"/>
                </a:lnTo>
                <a:lnTo>
                  <a:pt x="570995" y="7709"/>
                </a:lnTo>
                <a:lnTo>
                  <a:pt x="614976" y="6669"/>
                </a:lnTo>
                <a:lnTo>
                  <a:pt x="662344" y="4479"/>
                </a:lnTo>
                <a:lnTo>
                  <a:pt x="707894" y="1243"/>
                </a:lnTo>
                <a:lnTo>
                  <a:pt x="746764" y="0"/>
                </a:lnTo>
                <a:lnTo>
                  <a:pt x="707154" y="4966"/>
                </a:lnTo>
                <a:lnTo>
                  <a:pt x="672607" y="8726"/>
                </a:lnTo>
                <a:lnTo>
                  <a:pt x="639378" y="10868"/>
                </a:lnTo>
                <a:lnTo>
                  <a:pt x="592904" y="13955"/>
                </a:lnTo>
                <a:lnTo>
                  <a:pt x="545973" y="19338"/>
                </a:lnTo>
                <a:lnTo>
                  <a:pt x="512306" y="23345"/>
                </a:lnTo>
                <a:lnTo>
                  <a:pt x="476175" y="27478"/>
                </a:lnTo>
                <a:lnTo>
                  <a:pt x="438950" y="31666"/>
                </a:lnTo>
                <a:lnTo>
                  <a:pt x="401240" y="36585"/>
                </a:lnTo>
                <a:lnTo>
                  <a:pt x="363313" y="43476"/>
                </a:lnTo>
                <a:lnTo>
                  <a:pt x="327172" y="49360"/>
                </a:lnTo>
                <a:lnTo>
                  <a:pt x="292999" y="54327"/>
                </a:lnTo>
                <a:lnTo>
                  <a:pt x="246700" y="61091"/>
                </a:lnTo>
                <a:lnTo>
                  <a:pt x="203740" y="67563"/>
                </a:lnTo>
                <a:lnTo>
                  <a:pt x="169702" y="71825"/>
                </a:lnTo>
                <a:lnTo>
                  <a:pt x="128323" y="78191"/>
                </a:lnTo>
                <a:lnTo>
                  <a:pt x="113946" y="81174"/>
                </a:lnTo>
                <a:lnTo>
                  <a:pt x="159014" y="80384"/>
                </a:lnTo>
                <a:lnTo>
                  <a:pt x="193569" y="77994"/>
                </a:lnTo>
                <a:lnTo>
                  <a:pt x="227741" y="76931"/>
                </a:lnTo>
                <a:lnTo>
                  <a:pt x="275342" y="76333"/>
                </a:lnTo>
                <a:lnTo>
                  <a:pt x="311356" y="74311"/>
                </a:lnTo>
                <a:lnTo>
                  <a:pt x="350881" y="71767"/>
                </a:lnTo>
                <a:lnTo>
                  <a:pt x="391967" y="70636"/>
                </a:lnTo>
                <a:lnTo>
                  <a:pt x="433746" y="68251"/>
                </a:lnTo>
                <a:lnTo>
                  <a:pt x="475832" y="65545"/>
                </a:lnTo>
                <a:lnTo>
                  <a:pt x="518056" y="64343"/>
                </a:lnTo>
                <a:lnTo>
                  <a:pt x="560341" y="61927"/>
                </a:lnTo>
                <a:lnTo>
                  <a:pt x="601948" y="59206"/>
                </a:lnTo>
                <a:lnTo>
                  <a:pt x="641606" y="57998"/>
                </a:lnTo>
                <a:lnTo>
                  <a:pt x="676635" y="57461"/>
                </a:lnTo>
                <a:lnTo>
                  <a:pt x="724123" y="57159"/>
                </a:lnTo>
                <a:lnTo>
                  <a:pt x="795252" y="57031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18173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8" name="SMARTInkShape-Group297"/>
          <p:cNvGrpSpPr/>
          <p:nvPr/>
        </p:nvGrpSpPr>
        <p:grpSpPr>
          <a:xfrm>
            <a:off x="870910" y="409641"/>
            <a:ext cx="357122" cy="669677"/>
            <a:chOff x="870910" y="409641"/>
            <a:chExt cx="357122" cy="669677"/>
          </a:xfrm>
        </p:grpSpPr>
        <p:sp>
          <p:nvSpPr>
            <p:cNvPr id="605" name="SMARTInkShape-1275"/>
            <p:cNvSpPr/>
            <p:nvPr>
              <p:custDataLst>
                <p:tags r:id="rId260"/>
              </p:custDataLst>
            </p:nvPr>
          </p:nvSpPr>
          <p:spPr>
            <a:xfrm>
              <a:off x="939948" y="409641"/>
              <a:ext cx="203053" cy="157594"/>
            </a:xfrm>
            <a:custGeom>
              <a:avLst/>
              <a:gdLst/>
              <a:ahLst/>
              <a:cxnLst/>
              <a:rect l="0" t="0" r="0" b="0"/>
              <a:pathLst>
                <a:path w="203053" h="157594">
                  <a:moveTo>
                    <a:pt x="57002" y="72959"/>
                  </a:moveTo>
                  <a:lnTo>
                    <a:pt x="57002" y="72959"/>
                  </a:lnTo>
                  <a:lnTo>
                    <a:pt x="57002" y="60782"/>
                  </a:lnTo>
                  <a:lnTo>
                    <a:pt x="53631" y="60414"/>
                  </a:lnTo>
                  <a:lnTo>
                    <a:pt x="44793" y="67047"/>
                  </a:lnTo>
                  <a:lnTo>
                    <a:pt x="24800" y="105161"/>
                  </a:lnTo>
                  <a:lnTo>
                    <a:pt x="3657" y="152224"/>
                  </a:lnTo>
                  <a:lnTo>
                    <a:pt x="1543" y="157577"/>
                  </a:lnTo>
                  <a:lnTo>
                    <a:pt x="979" y="157593"/>
                  </a:lnTo>
                  <a:lnTo>
                    <a:pt x="75" y="149362"/>
                  </a:lnTo>
                  <a:lnTo>
                    <a:pt x="0" y="147177"/>
                  </a:lnTo>
                  <a:lnTo>
                    <a:pt x="13687" y="100676"/>
                  </a:lnTo>
                  <a:lnTo>
                    <a:pt x="33080" y="58208"/>
                  </a:lnTo>
                  <a:lnTo>
                    <a:pt x="57623" y="17136"/>
                  </a:lnTo>
                  <a:lnTo>
                    <a:pt x="78509" y="1621"/>
                  </a:lnTo>
                  <a:lnTo>
                    <a:pt x="86862" y="0"/>
                  </a:lnTo>
                  <a:lnTo>
                    <a:pt x="103669" y="3844"/>
                  </a:lnTo>
                  <a:lnTo>
                    <a:pt x="125627" y="17908"/>
                  </a:lnTo>
                  <a:lnTo>
                    <a:pt x="156559" y="62913"/>
                  </a:lnTo>
                  <a:lnTo>
                    <a:pt x="203052" y="13010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6" name="SMARTInkShape-1276"/>
            <p:cNvSpPr/>
            <p:nvPr>
              <p:custDataLst>
                <p:tags r:id="rId261"/>
              </p:custDataLst>
            </p:nvPr>
          </p:nvSpPr>
          <p:spPr>
            <a:xfrm>
              <a:off x="1052693" y="663211"/>
              <a:ext cx="175339" cy="416107"/>
            </a:xfrm>
            <a:custGeom>
              <a:avLst/>
              <a:gdLst/>
              <a:ahLst/>
              <a:cxnLst/>
              <a:rect l="0" t="0" r="0" b="0"/>
              <a:pathLst>
                <a:path w="175339" h="416107">
                  <a:moveTo>
                    <a:pt x="160157" y="35289"/>
                  </a:moveTo>
                  <a:lnTo>
                    <a:pt x="160157" y="35289"/>
                  </a:lnTo>
                  <a:lnTo>
                    <a:pt x="175338" y="3515"/>
                  </a:lnTo>
                  <a:lnTo>
                    <a:pt x="175217" y="1406"/>
                  </a:lnTo>
                  <a:lnTo>
                    <a:pt x="174430" y="0"/>
                  </a:lnTo>
                  <a:lnTo>
                    <a:pt x="171789" y="474"/>
                  </a:lnTo>
                  <a:lnTo>
                    <a:pt x="146480" y="15112"/>
                  </a:lnTo>
                  <a:lnTo>
                    <a:pt x="99763" y="57748"/>
                  </a:lnTo>
                  <a:lnTo>
                    <a:pt x="52541" y="99794"/>
                  </a:lnTo>
                  <a:lnTo>
                    <a:pt x="13184" y="145686"/>
                  </a:lnTo>
                  <a:lnTo>
                    <a:pt x="362" y="169122"/>
                  </a:lnTo>
                  <a:lnTo>
                    <a:pt x="0" y="194574"/>
                  </a:lnTo>
                  <a:lnTo>
                    <a:pt x="6904" y="235485"/>
                  </a:lnTo>
                  <a:lnTo>
                    <a:pt x="18394" y="282596"/>
                  </a:lnTo>
                  <a:lnTo>
                    <a:pt x="29483" y="324185"/>
                  </a:lnTo>
                  <a:lnTo>
                    <a:pt x="36223" y="364226"/>
                  </a:lnTo>
                  <a:lnTo>
                    <a:pt x="38858" y="406632"/>
                  </a:lnTo>
                  <a:lnTo>
                    <a:pt x="39075" y="411968"/>
                  </a:lnTo>
                  <a:lnTo>
                    <a:pt x="38513" y="414819"/>
                  </a:lnTo>
                  <a:lnTo>
                    <a:pt x="37433" y="416015"/>
                  </a:lnTo>
                  <a:lnTo>
                    <a:pt x="36008" y="416106"/>
                  </a:lnTo>
                  <a:lnTo>
                    <a:pt x="35057" y="414050"/>
                  </a:lnTo>
                  <a:lnTo>
                    <a:pt x="33157" y="39723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7" name="SMARTInkShape-1277"/>
            <p:cNvSpPr/>
            <p:nvPr>
              <p:custDataLst>
                <p:tags r:id="rId262"/>
              </p:custDataLst>
            </p:nvPr>
          </p:nvSpPr>
          <p:spPr>
            <a:xfrm>
              <a:off x="870910" y="637334"/>
              <a:ext cx="259391" cy="186234"/>
            </a:xfrm>
            <a:custGeom>
              <a:avLst/>
              <a:gdLst/>
              <a:ahLst/>
              <a:cxnLst/>
              <a:rect l="0" t="0" r="0" b="0"/>
              <a:pathLst>
                <a:path w="259391" h="186234">
                  <a:moveTo>
                    <a:pt x="11740" y="35766"/>
                  </a:moveTo>
                  <a:lnTo>
                    <a:pt x="11740" y="35766"/>
                  </a:lnTo>
                  <a:lnTo>
                    <a:pt x="7376" y="25627"/>
                  </a:lnTo>
                  <a:lnTo>
                    <a:pt x="0" y="109"/>
                  </a:lnTo>
                  <a:lnTo>
                    <a:pt x="386" y="0"/>
                  </a:lnTo>
                  <a:lnTo>
                    <a:pt x="43500" y="31321"/>
                  </a:lnTo>
                  <a:lnTo>
                    <a:pt x="84310" y="61961"/>
                  </a:lnTo>
                  <a:lnTo>
                    <a:pt x="122814" y="88448"/>
                  </a:lnTo>
                  <a:lnTo>
                    <a:pt x="164600" y="121066"/>
                  </a:lnTo>
                  <a:lnTo>
                    <a:pt x="209409" y="158086"/>
                  </a:lnTo>
                  <a:lnTo>
                    <a:pt x="237077" y="181644"/>
                  </a:lnTo>
                  <a:lnTo>
                    <a:pt x="247213" y="186233"/>
                  </a:lnTo>
                  <a:lnTo>
                    <a:pt x="249861" y="186172"/>
                  </a:lnTo>
                  <a:lnTo>
                    <a:pt x="259390" y="18181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1" name="SMARTInkShape-Group298"/>
          <p:cNvGrpSpPr/>
          <p:nvPr/>
        </p:nvGrpSpPr>
        <p:grpSpPr>
          <a:xfrm>
            <a:off x="1513850" y="882650"/>
            <a:ext cx="219701" cy="139103"/>
            <a:chOff x="1513850" y="882650"/>
            <a:chExt cx="219701" cy="139103"/>
          </a:xfrm>
        </p:grpSpPr>
        <p:sp>
          <p:nvSpPr>
            <p:cNvPr id="609" name="SMARTInkShape-1278"/>
            <p:cNvSpPr/>
            <p:nvPr>
              <p:custDataLst>
                <p:tags r:id="rId258"/>
              </p:custDataLst>
            </p:nvPr>
          </p:nvSpPr>
          <p:spPr>
            <a:xfrm>
              <a:off x="1513850" y="984250"/>
              <a:ext cx="219701" cy="37503"/>
            </a:xfrm>
            <a:custGeom>
              <a:avLst/>
              <a:gdLst/>
              <a:ahLst/>
              <a:cxnLst/>
              <a:rect l="0" t="0" r="0" b="0"/>
              <a:pathLst>
                <a:path w="219701" h="37503">
                  <a:moveTo>
                    <a:pt x="29200" y="0"/>
                  </a:moveTo>
                  <a:lnTo>
                    <a:pt x="29200" y="0"/>
                  </a:lnTo>
                  <a:lnTo>
                    <a:pt x="6056" y="17677"/>
                  </a:lnTo>
                  <a:lnTo>
                    <a:pt x="1275" y="23849"/>
                  </a:lnTo>
                  <a:lnTo>
                    <a:pt x="0" y="26483"/>
                  </a:lnTo>
                  <a:lnTo>
                    <a:pt x="1972" y="28944"/>
                  </a:lnTo>
                  <a:lnTo>
                    <a:pt x="11689" y="33560"/>
                  </a:lnTo>
                  <a:lnTo>
                    <a:pt x="49882" y="36755"/>
                  </a:lnTo>
                  <a:lnTo>
                    <a:pt x="85429" y="37502"/>
                  </a:lnTo>
                  <a:lnTo>
                    <a:pt x="123335" y="37129"/>
                  </a:lnTo>
                  <a:lnTo>
                    <a:pt x="158997" y="34611"/>
                  </a:lnTo>
                  <a:lnTo>
                    <a:pt x="219700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0" name="SMARTInkShape-1279"/>
            <p:cNvSpPr/>
            <p:nvPr>
              <p:custDataLst>
                <p:tags r:id="rId259"/>
              </p:custDataLst>
            </p:nvPr>
          </p:nvSpPr>
          <p:spPr>
            <a:xfrm>
              <a:off x="1518533" y="882650"/>
              <a:ext cx="132468" cy="12701"/>
            </a:xfrm>
            <a:custGeom>
              <a:avLst/>
              <a:gdLst/>
              <a:ahLst/>
              <a:cxnLst/>
              <a:rect l="0" t="0" r="0" b="0"/>
              <a:pathLst>
                <a:path w="132468" h="12701">
                  <a:moveTo>
                    <a:pt x="5467" y="12700"/>
                  </a:moveTo>
                  <a:lnTo>
                    <a:pt x="5467" y="12700"/>
                  </a:lnTo>
                  <a:lnTo>
                    <a:pt x="0" y="12700"/>
                  </a:lnTo>
                  <a:lnTo>
                    <a:pt x="2750" y="12700"/>
                  </a:lnTo>
                  <a:lnTo>
                    <a:pt x="44988" y="2574"/>
                  </a:lnTo>
                  <a:lnTo>
                    <a:pt x="13246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6" name="SMARTInkShape-Group299"/>
          <p:cNvGrpSpPr/>
          <p:nvPr/>
        </p:nvGrpSpPr>
        <p:grpSpPr>
          <a:xfrm>
            <a:off x="2063750" y="528775"/>
            <a:ext cx="495301" cy="654962"/>
            <a:chOff x="2063750" y="528775"/>
            <a:chExt cx="495301" cy="654962"/>
          </a:xfrm>
        </p:grpSpPr>
        <p:sp>
          <p:nvSpPr>
            <p:cNvPr id="612" name="SMARTInkShape-1280"/>
            <p:cNvSpPr/>
            <p:nvPr>
              <p:custDataLst>
                <p:tags r:id="rId254"/>
              </p:custDataLst>
            </p:nvPr>
          </p:nvSpPr>
          <p:spPr>
            <a:xfrm>
              <a:off x="2384880" y="528775"/>
              <a:ext cx="174171" cy="150888"/>
            </a:xfrm>
            <a:custGeom>
              <a:avLst/>
              <a:gdLst/>
              <a:ahLst/>
              <a:cxnLst/>
              <a:rect l="0" t="0" r="0" b="0"/>
              <a:pathLst>
                <a:path w="174171" h="150888">
                  <a:moveTo>
                    <a:pt x="47170" y="68125"/>
                  </a:moveTo>
                  <a:lnTo>
                    <a:pt x="47170" y="68125"/>
                  </a:lnTo>
                  <a:lnTo>
                    <a:pt x="50541" y="64754"/>
                  </a:lnTo>
                  <a:lnTo>
                    <a:pt x="52196" y="61217"/>
                  </a:lnTo>
                  <a:lnTo>
                    <a:pt x="52637" y="59287"/>
                  </a:lnTo>
                  <a:lnTo>
                    <a:pt x="52226" y="57999"/>
                  </a:lnTo>
                  <a:lnTo>
                    <a:pt x="51246" y="57141"/>
                  </a:lnTo>
                  <a:lnTo>
                    <a:pt x="49887" y="56569"/>
                  </a:lnTo>
                  <a:lnTo>
                    <a:pt x="48982" y="56893"/>
                  </a:lnTo>
                  <a:lnTo>
                    <a:pt x="48377" y="57815"/>
                  </a:lnTo>
                  <a:lnTo>
                    <a:pt x="30573" y="99954"/>
                  </a:lnTo>
                  <a:lnTo>
                    <a:pt x="7469" y="147448"/>
                  </a:lnTo>
                  <a:lnTo>
                    <a:pt x="5180" y="149935"/>
                  </a:lnTo>
                  <a:lnTo>
                    <a:pt x="2949" y="150887"/>
                  </a:lnTo>
                  <a:lnTo>
                    <a:pt x="756" y="150816"/>
                  </a:lnTo>
                  <a:lnTo>
                    <a:pt x="0" y="147947"/>
                  </a:lnTo>
                  <a:lnTo>
                    <a:pt x="8965" y="105221"/>
                  </a:lnTo>
                  <a:lnTo>
                    <a:pt x="23620" y="67828"/>
                  </a:lnTo>
                  <a:lnTo>
                    <a:pt x="42466" y="25158"/>
                  </a:lnTo>
                  <a:lnTo>
                    <a:pt x="55497" y="10317"/>
                  </a:lnTo>
                  <a:lnTo>
                    <a:pt x="64041" y="4097"/>
                  </a:lnTo>
                  <a:lnTo>
                    <a:pt x="80156" y="0"/>
                  </a:lnTo>
                  <a:lnTo>
                    <a:pt x="85388" y="2953"/>
                  </a:lnTo>
                  <a:lnTo>
                    <a:pt x="118785" y="48853"/>
                  </a:lnTo>
                  <a:lnTo>
                    <a:pt x="155660" y="92694"/>
                  </a:lnTo>
                  <a:lnTo>
                    <a:pt x="174170" y="1062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3" name="SMARTInkShape-1281"/>
            <p:cNvSpPr/>
            <p:nvPr>
              <p:custDataLst>
                <p:tags r:id="rId255"/>
              </p:custDataLst>
            </p:nvPr>
          </p:nvSpPr>
          <p:spPr>
            <a:xfrm>
              <a:off x="2381251" y="755292"/>
              <a:ext cx="169067" cy="428445"/>
            </a:xfrm>
            <a:custGeom>
              <a:avLst/>
              <a:gdLst/>
              <a:ahLst/>
              <a:cxnLst/>
              <a:rect l="0" t="0" r="0" b="0"/>
              <a:pathLst>
                <a:path w="169067" h="428445">
                  <a:moveTo>
                    <a:pt x="19049" y="216258"/>
                  </a:moveTo>
                  <a:lnTo>
                    <a:pt x="19049" y="216258"/>
                  </a:lnTo>
                  <a:lnTo>
                    <a:pt x="14685" y="226397"/>
                  </a:lnTo>
                  <a:lnTo>
                    <a:pt x="12582" y="237215"/>
                  </a:lnTo>
                  <a:lnTo>
                    <a:pt x="9589" y="242741"/>
                  </a:lnTo>
                  <a:lnTo>
                    <a:pt x="9671" y="253193"/>
                  </a:lnTo>
                  <a:lnTo>
                    <a:pt x="9920" y="282470"/>
                  </a:lnTo>
                  <a:lnTo>
                    <a:pt x="7407" y="321249"/>
                  </a:lnTo>
                  <a:lnTo>
                    <a:pt x="6663" y="358844"/>
                  </a:lnTo>
                  <a:lnTo>
                    <a:pt x="3040" y="405682"/>
                  </a:lnTo>
                  <a:lnTo>
                    <a:pt x="600" y="428444"/>
                  </a:lnTo>
                  <a:lnTo>
                    <a:pt x="52" y="393061"/>
                  </a:lnTo>
                  <a:lnTo>
                    <a:pt x="15" y="351821"/>
                  </a:lnTo>
                  <a:lnTo>
                    <a:pt x="4" y="308636"/>
                  </a:lnTo>
                  <a:lnTo>
                    <a:pt x="1" y="269544"/>
                  </a:lnTo>
                  <a:lnTo>
                    <a:pt x="0" y="235707"/>
                  </a:lnTo>
                  <a:lnTo>
                    <a:pt x="1881" y="194739"/>
                  </a:lnTo>
                  <a:lnTo>
                    <a:pt x="6907" y="158377"/>
                  </a:lnTo>
                  <a:lnTo>
                    <a:pt x="14746" y="115147"/>
                  </a:lnTo>
                  <a:lnTo>
                    <a:pt x="27887" y="67766"/>
                  </a:lnTo>
                  <a:lnTo>
                    <a:pt x="45186" y="28797"/>
                  </a:lnTo>
                  <a:lnTo>
                    <a:pt x="57476" y="9470"/>
                  </a:lnTo>
                  <a:lnTo>
                    <a:pt x="69994" y="880"/>
                  </a:lnTo>
                  <a:lnTo>
                    <a:pt x="74885" y="0"/>
                  </a:lnTo>
                  <a:lnTo>
                    <a:pt x="78851" y="825"/>
                  </a:lnTo>
                  <a:lnTo>
                    <a:pt x="82200" y="2786"/>
                  </a:lnTo>
                  <a:lnTo>
                    <a:pt x="85922" y="16254"/>
                  </a:lnTo>
                  <a:lnTo>
                    <a:pt x="86165" y="34234"/>
                  </a:lnTo>
                  <a:lnTo>
                    <a:pt x="71048" y="76394"/>
                  </a:lnTo>
                  <a:lnTo>
                    <a:pt x="65736" y="100028"/>
                  </a:lnTo>
                  <a:lnTo>
                    <a:pt x="66375" y="110037"/>
                  </a:lnTo>
                  <a:lnTo>
                    <a:pt x="67532" y="113694"/>
                  </a:lnTo>
                  <a:lnTo>
                    <a:pt x="72582" y="119639"/>
                  </a:lnTo>
                  <a:lnTo>
                    <a:pt x="94064" y="132575"/>
                  </a:lnTo>
                  <a:lnTo>
                    <a:pt x="131869" y="149743"/>
                  </a:lnTo>
                  <a:lnTo>
                    <a:pt x="155471" y="169869"/>
                  </a:lnTo>
                  <a:lnTo>
                    <a:pt x="163407" y="180119"/>
                  </a:lnTo>
                  <a:lnTo>
                    <a:pt x="167875" y="193611"/>
                  </a:lnTo>
                  <a:lnTo>
                    <a:pt x="169066" y="201160"/>
                  </a:lnTo>
                  <a:lnTo>
                    <a:pt x="164746" y="218955"/>
                  </a:lnTo>
                  <a:lnTo>
                    <a:pt x="155064" y="236507"/>
                  </a:lnTo>
                  <a:lnTo>
                    <a:pt x="141354" y="249011"/>
                  </a:lnTo>
                  <a:lnTo>
                    <a:pt x="114397" y="260613"/>
                  </a:lnTo>
                  <a:lnTo>
                    <a:pt x="96233" y="260431"/>
                  </a:lnTo>
                  <a:lnTo>
                    <a:pt x="80870" y="255646"/>
                  </a:lnTo>
                  <a:lnTo>
                    <a:pt x="63499" y="2416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4" name="SMARTInkShape-1282"/>
            <p:cNvSpPr/>
            <p:nvPr>
              <p:custDataLst>
                <p:tags r:id="rId256"/>
              </p:custDataLst>
            </p:nvPr>
          </p:nvSpPr>
          <p:spPr>
            <a:xfrm>
              <a:off x="2067701" y="827265"/>
              <a:ext cx="218300" cy="283986"/>
            </a:xfrm>
            <a:custGeom>
              <a:avLst/>
              <a:gdLst/>
              <a:ahLst/>
              <a:cxnLst/>
              <a:rect l="0" t="0" r="0" b="0"/>
              <a:pathLst>
                <a:path w="218300" h="283986">
                  <a:moveTo>
                    <a:pt x="218299" y="10935"/>
                  </a:moveTo>
                  <a:lnTo>
                    <a:pt x="218299" y="10935"/>
                  </a:lnTo>
                  <a:lnTo>
                    <a:pt x="214928" y="4193"/>
                  </a:lnTo>
                  <a:lnTo>
                    <a:pt x="213230" y="2207"/>
                  </a:lnTo>
                  <a:lnTo>
                    <a:pt x="209461" y="0"/>
                  </a:lnTo>
                  <a:lnTo>
                    <a:pt x="186517" y="8871"/>
                  </a:lnTo>
                  <a:lnTo>
                    <a:pt x="144255" y="41925"/>
                  </a:lnTo>
                  <a:lnTo>
                    <a:pt x="101905" y="87427"/>
                  </a:lnTo>
                  <a:lnTo>
                    <a:pt x="66459" y="127808"/>
                  </a:lnTo>
                  <a:lnTo>
                    <a:pt x="37367" y="170364"/>
                  </a:lnTo>
                  <a:lnTo>
                    <a:pt x="16053" y="207986"/>
                  </a:lnTo>
                  <a:lnTo>
                    <a:pt x="1976" y="240300"/>
                  </a:lnTo>
                  <a:lnTo>
                    <a:pt x="0" y="248512"/>
                  </a:lnTo>
                  <a:lnTo>
                    <a:pt x="8749" y="2839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5" name="SMARTInkShape-1283"/>
            <p:cNvSpPr/>
            <p:nvPr>
              <p:custDataLst>
                <p:tags r:id="rId257"/>
              </p:custDataLst>
            </p:nvPr>
          </p:nvSpPr>
          <p:spPr>
            <a:xfrm>
              <a:off x="2063750" y="804223"/>
              <a:ext cx="209551" cy="230828"/>
            </a:xfrm>
            <a:custGeom>
              <a:avLst/>
              <a:gdLst/>
              <a:ahLst/>
              <a:cxnLst/>
              <a:rect l="0" t="0" r="0" b="0"/>
              <a:pathLst>
                <a:path w="209551" h="230828">
                  <a:moveTo>
                    <a:pt x="0" y="14927"/>
                  </a:moveTo>
                  <a:lnTo>
                    <a:pt x="0" y="14927"/>
                  </a:lnTo>
                  <a:lnTo>
                    <a:pt x="3371" y="11556"/>
                  </a:lnTo>
                  <a:lnTo>
                    <a:pt x="5026" y="8019"/>
                  </a:lnTo>
                  <a:lnTo>
                    <a:pt x="5467" y="6089"/>
                  </a:lnTo>
                  <a:lnTo>
                    <a:pt x="9721" y="2062"/>
                  </a:lnTo>
                  <a:lnTo>
                    <a:pt x="12830" y="0"/>
                  </a:lnTo>
                  <a:lnTo>
                    <a:pt x="17020" y="37"/>
                  </a:lnTo>
                  <a:lnTo>
                    <a:pt x="27320" y="3841"/>
                  </a:lnTo>
                  <a:lnTo>
                    <a:pt x="72507" y="38047"/>
                  </a:lnTo>
                  <a:lnTo>
                    <a:pt x="117347" y="84969"/>
                  </a:lnTo>
                  <a:lnTo>
                    <a:pt x="158460" y="128686"/>
                  </a:lnTo>
                  <a:lnTo>
                    <a:pt x="190082" y="174843"/>
                  </a:lnTo>
                  <a:lnTo>
                    <a:pt x="209550" y="23082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0" name="SMARTInkShape-Group300"/>
          <p:cNvGrpSpPr/>
          <p:nvPr/>
        </p:nvGrpSpPr>
        <p:grpSpPr>
          <a:xfrm>
            <a:off x="3403600" y="863600"/>
            <a:ext cx="483930" cy="234951"/>
            <a:chOff x="3403600" y="863600"/>
            <a:chExt cx="483930" cy="234951"/>
          </a:xfrm>
        </p:grpSpPr>
        <p:sp>
          <p:nvSpPr>
            <p:cNvPr id="617" name="SMARTInkShape-1284"/>
            <p:cNvSpPr/>
            <p:nvPr>
              <p:custDataLst>
                <p:tags r:id="rId251"/>
              </p:custDataLst>
            </p:nvPr>
          </p:nvSpPr>
          <p:spPr>
            <a:xfrm>
              <a:off x="3730098" y="863600"/>
              <a:ext cx="157432" cy="234951"/>
            </a:xfrm>
            <a:custGeom>
              <a:avLst/>
              <a:gdLst/>
              <a:ahLst/>
              <a:cxnLst/>
              <a:rect l="0" t="0" r="0" b="0"/>
              <a:pathLst>
                <a:path w="157432" h="234951">
                  <a:moveTo>
                    <a:pt x="16402" y="0"/>
                  </a:moveTo>
                  <a:lnTo>
                    <a:pt x="16402" y="0"/>
                  </a:lnTo>
                  <a:lnTo>
                    <a:pt x="0" y="0"/>
                  </a:lnTo>
                  <a:lnTo>
                    <a:pt x="23223" y="14503"/>
                  </a:lnTo>
                  <a:lnTo>
                    <a:pt x="61781" y="33569"/>
                  </a:lnTo>
                  <a:lnTo>
                    <a:pt x="104457" y="55012"/>
                  </a:lnTo>
                  <a:lnTo>
                    <a:pt x="128256" y="71803"/>
                  </a:lnTo>
                  <a:lnTo>
                    <a:pt x="147616" y="93634"/>
                  </a:lnTo>
                  <a:lnTo>
                    <a:pt x="155388" y="107232"/>
                  </a:lnTo>
                  <a:lnTo>
                    <a:pt x="157431" y="122212"/>
                  </a:lnTo>
                  <a:lnTo>
                    <a:pt x="154576" y="139689"/>
                  </a:lnTo>
                  <a:lnTo>
                    <a:pt x="139259" y="181639"/>
                  </a:lnTo>
                  <a:lnTo>
                    <a:pt x="111652" y="2349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8" name="SMARTInkShape-1285"/>
            <p:cNvSpPr/>
            <p:nvPr>
              <p:custDataLst>
                <p:tags r:id="rId252"/>
              </p:custDataLst>
            </p:nvPr>
          </p:nvSpPr>
          <p:spPr>
            <a:xfrm>
              <a:off x="3424625" y="1009650"/>
              <a:ext cx="385376" cy="88756"/>
            </a:xfrm>
            <a:custGeom>
              <a:avLst/>
              <a:gdLst/>
              <a:ahLst/>
              <a:cxnLst/>
              <a:rect l="0" t="0" r="0" b="0"/>
              <a:pathLst>
                <a:path w="385376" h="88756">
                  <a:moveTo>
                    <a:pt x="36125" y="57150"/>
                  </a:moveTo>
                  <a:lnTo>
                    <a:pt x="36125" y="57150"/>
                  </a:lnTo>
                  <a:lnTo>
                    <a:pt x="2046" y="76923"/>
                  </a:lnTo>
                  <a:lnTo>
                    <a:pt x="0" y="80210"/>
                  </a:lnTo>
                  <a:lnTo>
                    <a:pt x="47" y="83812"/>
                  </a:lnTo>
                  <a:lnTo>
                    <a:pt x="1490" y="87625"/>
                  </a:lnTo>
                  <a:lnTo>
                    <a:pt x="6685" y="88755"/>
                  </a:lnTo>
                  <a:lnTo>
                    <a:pt x="47039" y="83646"/>
                  </a:lnTo>
                  <a:lnTo>
                    <a:pt x="87571" y="76133"/>
                  </a:lnTo>
                  <a:lnTo>
                    <a:pt x="129685" y="68340"/>
                  </a:lnTo>
                  <a:lnTo>
                    <a:pt x="168974" y="61563"/>
                  </a:lnTo>
                  <a:lnTo>
                    <a:pt x="215812" y="52247"/>
                  </a:lnTo>
                  <a:lnTo>
                    <a:pt x="263216" y="41312"/>
                  </a:lnTo>
                  <a:lnTo>
                    <a:pt x="303554" y="33407"/>
                  </a:lnTo>
                  <a:lnTo>
                    <a:pt x="348196" y="17660"/>
                  </a:lnTo>
                  <a:lnTo>
                    <a:pt x="38537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9" name="SMARTInkShape-1286"/>
            <p:cNvSpPr/>
            <p:nvPr>
              <p:custDataLst>
                <p:tags r:id="rId253"/>
              </p:custDataLst>
            </p:nvPr>
          </p:nvSpPr>
          <p:spPr>
            <a:xfrm>
              <a:off x="3403600" y="958850"/>
              <a:ext cx="355601" cy="12701"/>
            </a:xfrm>
            <a:custGeom>
              <a:avLst/>
              <a:gdLst/>
              <a:ahLst/>
              <a:cxnLst/>
              <a:rect l="0" t="0" r="0" b="0"/>
              <a:pathLst>
                <a:path w="355601" h="12701">
                  <a:moveTo>
                    <a:pt x="0" y="0"/>
                  </a:moveTo>
                  <a:lnTo>
                    <a:pt x="0" y="0"/>
                  </a:lnTo>
                  <a:lnTo>
                    <a:pt x="0" y="3371"/>
                  </a:lnTo>
                  <a:lnTo>
                    <a:pt x="2117" y="3658"/>
                  </a:lnTo>
                  <a:lnTo>
                    <a:pt x="48408" y="414"/>
                  </a:lnTo>
                  <a:lnTo>
                    <a:pt x="86466" y="123"/>
                  </a:lnTo>
                  <a:lnTo>
                    <a:pt x="120791" y="36"/>
                  </a:lnTo>
                  <a:lnTo>
                    <a:pt x="154815" y="16"/>
                  </a:lnTo>
                  <a:lnTo>
                    <a:pt x="193454" y="7"/>
                  </a:lnTo>
                  <a:lnTo>
                    <a:pt x="229913" y="3"/>
                  </a:lnTo>
                  <a:lnTo>
                    <a:pt x="269127" y="1"/>
                  </a:lnTo>
                  <a:lnTo>
                    <a:pt x="312418" y="1411"/>
                  </a:lnTo>
                  <a:lnTo>
                    <a:pt x="355600" y="12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3" name="SMARTInkShape-Group301"/>
          <p:cNvGrpSpPr/>
          <p:nvPr/>
        </p:nvGrpSpPr>
        <p:grpSpPr>
          <a:xfrm>
            <a:off x="4619847" y="542035"/>
            <a:ext cx="212504" cy="511504"/>
            <a:chOff x="4619847" y="542035"/>
            <a:chExt cx="212504" cy="511504"/>
          </a:xfrm>
        </p:grpSpPr>
        <p:sp>
          <p:nvSpPr>
            <p:cNvPr id="621" name="SMARTInkShape-1287"/>
            <p:cNvSpPr/>
            <p:nvPr>
              <p:custDataLst>
                <p:tags r:id="rId249"/>
              </p:custDataLst>
            </p:nvPr>
          </p:nvSpPr>
          <p:spPr>
            <a:xfrm>
              <a:off x="4667983" y="542035"/>
              <a:ext cx="145318" cy="136362"/>
            </a:xfrm>
            <a:custGeom>
              <a:avLst/>
              <a:gdLst/>
              <a:ahLst/>
              <a:cxnLst/>
              <a:rect l="0" t="0" r="0" b="0"/>
              <a:pathLst>
                <a:path w="145318" h="136362">
                  <a:moveTo>
                    <a:pt x="56417" y="61215"/>
                  </a:moveTo>
                  <a:lnTo>
                    <a:pt x="56417" y="61215"/>
                  </a:lnTo>
                  <a:lnTo>
                    <a:pt x="56417" y="57844"/>
                  </a:lnTo>
                  <a:lnTo>
                    <a:pt x="55711" y="56851"/>
                  </a:lnTo>
                  <a:lnTo>
                    <a:pt x="54536" y="56189"/>
                  </a:lnTo>
                  <a:lnTo>
                    <a:pt x="50089" y="54872"/>
                  </a:lnTo>
                  <a:lnTo>
                    <a:pt x="46702" y="58238"/>
                  </a:lnTo>
                  <a:lnTo>
                    <a:pt x="24061" y="102839"/>
                  </a:lnTo>
                  <a:lnTo>
                    <a:pt x="0" y="136361"/>
                  </a:lnTo>
                  <a:lnTo>
                    <a:pt x="24095" y="90921"/>
                  </a:lnTo>
                  <a:lnTo>
                    <a:pt x="44858" y="46857"/>
                  </a:lnTo>
                  <a:lnTo>
                    <a:pt x="64273" y="14007"/>
                  </a:lnTo>
                  <a:lnTo>
                    <a:pt x="76697" y="2856"/>
                  </a:lnTo>
                  <a:lnTo>
                    <a:pt x="82600" y="0"/>
                  </a:lnTo>
                  <a:lnTo>
                    <a:pt x="85161" y="1355"/>
                  </a:lnTo>
                  <a:lnTo>
                    <a:pt x="89888" y="8505"/>
                  </a:lnTo>
                  <a:lnTo>
                    <a:pt x="100853" y="52668"/>
                  </a:lnTo>
                  <a:lnTo>
                    <a:pt x="116099" y="88585"/>
                  </a:lnTo>
                  <a:lnTo>
                    <a:pt x="128507" y="105151"/>
                  </a:lnTo>
                  <a:lnTo>
                    <a:pt x="145317" y="1183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2" name="SMARTInkShape-1288"/>
            <p:cNvSpPr/>
            <p:nvPr>
              <p:custDataLst>
                <p:tags r:id="rId250"/>
              </p:custDataLst>
            </p:nvPr>
          </p:nvSpPr>
          <p:spPr>
            <a:xfrm>
              <a:off x="4619847" y="833401"/>
              <a:ext cx="212504" cy="220138"/>
            </a:xfrm>
            <a:custGeom>
              <a:avLst/>
              <a:gdLst/>
              <a:ahLst/>
              <a:cxnLst/>
              <a:rect l="0" t="0" r="0" b="0"/>
              <a:pathLst>
                <a:path w="212504" h="220138">
                  <a:moveTo>
                    <a:pt x="187103" y="30199"/>
                  </a:moveTo>
                  <a:lnTo>
                    <a:pt x="187103" y="30199"/>
                  </a:lnTo>
                  <a:lnTo>
                    <a:pt x="195942" y="15893"/>
                  </a:lnTo>
                  <a:lnTo>
                    <a:pt x="202030" y="9184"/>
                  </a:lnTo>
                  <a:lnTo>
                    <a:pt x="201993" y="7017"/>
                  </a:lnTo>
                  <a:lnTo>
                    <a:pt x="200558" y="4866"/>
                  </a:lnTo>
                  <a:lnTo>
                    <a:pt x="198189" y="2727"/>
                  </a:lnTo>
                  <a:lnTo>
                    <a:pt x="191795" y="350"/>
                  </a:lnTo>
                  <a:lnTo>
                    <a:pt x="180722" y="0"/>
                  </a:lnTo>
                  <a:lnTo>
                    <a:pt x="135251" y="5523"/>
                  </a:lnTo>
                  <a:lnTo>
                    <a:pt x="90826" y="16183"/>
                  </a:lnTo>
                  <a:lnTo>
                    <a:pt x="64188" y="28241"/>
                  </a:lnTo>
                  <a:lnTo>
                    <a:pt x="44380" y="47650"/>
                  </a:lnTo>
                  <a:lnTo>
                    <a:pt x="39004" y="58181"/>
                  </a:lnTo>
                  <a:lnTo>
                    <a:pt x="39687" y="62965"/>
                  </a:lnTo>
                  <a:lnTo>
                    <a:pt x="46090" y="72043"/>
                  </a:lnTo>
                  <a:lnTo>
                    <a:pt x="86124" y="105152"/>
                  </a:lnTo>
                  <a:lnTo>
                    <a:pt x="86623" y="109801"/>
                  </a:lnTo>
                  <a:lnTo>
                    <a:pt x="83414" y="120611"/>
                  </a:lnTo>
                  <a:lnTo>
                    <a:pt x="66931" y="138597"/>
                  </a:lnTo>
                  <a:lnTo>
                    <a:pt x="24202" y="172917"/>
                  </a:lnTo>
                  <a:lnTo>
                    <a:pt x="4250" y="191531"/>
                  </a:lnTo>
                  <a:lnTo>
                    <a:pt x="0" y="202797"/>
                  </a:lnTo>
                  <a:lnTo>
                    <a:pt x="280" y="207353"/>
                  </a:lnTo>
                  <a:lnTo>
                    <a:pt x="1876" y="211096"/>
                  </a:lnTo>
                  <a:lnTo>
                    <a:pt x="4351" y="214297"/>
                  </a:lnTo>
                  <a:lnTo>
                    <a:pt x="34804" y="218802"/>
                  </a:lnTo>
                  <a:lnTo>
                    <a:pt x="79575" y="220137"/>
                  </a:lnTo>
                  <a:lnTo>
                    <a:pt x="127110" y="214813"/>
                  </a:lnTo>
                  <a:lnTo>
                    <a:pt x="166191" y="204060"/>
                  </a:lnTo>
                  <a:lnTo>
                    <a:pt x="212503" y="18259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6" name="SMARTInkShape-Group302"/>
          <p:cNvGrpSpPr/>
          <p:nvPr/>
        </p:nvGrpSpPr>
        <p:grpSpPr>
          <a:xfrm>
            <a:off x="5204511" y="901700"/>
            <a:ext cx="186640" cy="100587"/>
            <a:chOff x="5204511" y="901700"/>
            <a:chExt cx="186640" cy="100587"/>
          </a:xfrm>
        </p:grpSpPr>
        <p:sp>
          <p:nvSpPr>
            <p:cNvPr id="624" name="SMARTInkShape-1289"/>
            <p:cNvSpPr/>
            <p:nvPr>
              <p:custDataLst>
                <p:tags r:id="rId247"/>
              </p:custDataLst>
            </p:nvPr>
          </p:nvSpPr>
          <p:spPr>
            <a:xfrm>
              <a:off x="5227196" y="971550"/>
              <a:ext cx="163955" cy="30737"/>
            </a:xfrm>
            <a:custGeom>
              <a:avLst/>
              <a:gdLst/>
              <a:ahLst/>
              <a:cxnLst/>
              <a:rect l="0" t="0" r="0" b="0"/>
              <a:pathLst>
                <a:path w="163955" h="30737">
                  <a:moveTo>
                    <a:pt x="36954" y="0"/>
                  </a:moveTo>
                  <a:lnTo>
                    <a:pt x="36954" y="0"/>
                  </a:lnTo>
                  <a:lnTo>
                    <a:pt x="10928" y="20957"/>
                  </a:lnTo>
                  <a:lnTo>
                    <a:pt x="1633" y="26483"/>
                  </a:lnTo>
                  <a:lnTo>
                    <a:pt x="0" y="28238"/>
                  </a:lnTo>
                  <a:lnTo>
                    <a:pt x="324" y="29409"/>
                  </a:lnTo>
                  <a:lnTo>
                    <a:pt x="1950" y="30189"/>
                  </a:lnTo>
                  <a:lnTo>
                    <a:pt x="43706" y="30736"/>
                  </a:lnTo>
                  <a:lnTo>
                    <a:pt x="90421" y="24782"/>
                  </a:lnTo>
                  <a:lnTo>
                    <a:pt x="163954" y="12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5" name="SMARTInkShape-1290"/>
            <p:cNvSpPr/>
            <p:nvPr>
              <p:custDataLst>
                <p:tags r:id="rId248"/>
              </p:custDataLst>
            </p:nvPr>
          </p:nvSpPr>
          <p:spPr>
            <a:xfrm>
              <a:off x="5204511" y="901700"/>
              <a:ext cx="167590" cy="16359"/>
            </a:xfrm>
            <a:custGeom>
              <a:avLst/>
              <a:gdLst/>
              <a:ahLst/>
              <a:cxnLst/>
              <a:rect l="0" t="0" r="0" b="0"/>
              <a:pathLst>
                <a:path w="167590" h="16359">
                  <a:moveTo>
                    <a:pt x="8839" y="12700"/>
                  </a:moveTo>
                  <a:lnTo>
                    <a:pt x="8839" y="12700"/>
                  </a:lnTo>
                  <a:lnTo>
                    <a:pt x="5468" y="16071"/>
                  </a:lnTo>
                  <a:lnTo>
                    <a:pt x="3770" y="16358"/>
                  </a:lnTo>
                  <a:lnTo>
                    <a:pt x="1932" y="15844"/>
                  </a:lnTo>
                  <a:lnTo>
                    <a:pt x="0" y="14796"/>
                  </a:lnTo>
                  <a:lnTo>
                    <a:pt x="830" y="13392"/>
                  </a:lnTo>
                  <a:lnTo>
                    <a:pt x="7396" y="9950"/>
                  </a:lnTo>
                  <a:lnTo>
                    <a:pt x="44067" y="6356"/>
                  </a:lnTo>
                  <a:lnTo>
                    <a:pt x="81131" y="2197"/>
                  </a:lnTo>
                  <a:lnTo>
                    <a:pt x="124411" y="651"/>
                  </a:lnTo>
                  <a:lnTo>
                    <a:pt x="16758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3" name="SMARTInkShape-Group303"/>
          <p:cNvGrpSpPr/>
          <p:nvPr/>
        </p:nvGrpSpPr>
        <p:grpSpPr>
          <a:xfrm>
            <a:off x="5708650" y="546238"/>
            <a:ext cx="977901" cy="536003"/>
            <a:chOff x="5708650" y="546238"/>
            <a:chExt cx="977901" cy="536003"/>
          </a:xfrm>
        </p:grpSpPr>
        <p:sp>
          <p:nvSpPr>
            <p:cNvPr id="627" name="SMARTInkShape-1291"/>
            <p:cNvSpPr/>
            <p:nvPr>
              <p:custDataLst>
                <p:tags r:id="rId241"/>
              </p:custDataLst>
            </p:nvPr>
          </p:nvSpPr>
          <p:spPr>
            <a:xfrm>
              <a:off x="6540821" y="546238"/>
              <a:ext cx="94930" cy="82413"/>
            </a:xfrm>
            <a:custGeom>
              <a:avLst/>
              <a:gdLst/>
              <a:ahLst/>
              <a:cxnLst/>
              <a:rect l="0" t="0" r="0" b="0"/>
              <a:pathLst>
                <a:path w="94930" h="82413">
                  <a:moveTo>
                    <a:pt x="31429" y="50662"/>
                  </a:moveTo>
                  <a:lnTo>
                    <a:pt x="31429" y="50662"/>
                  </a:lnTo>
                  <a:lnTo>
                    <a:pt x="31429" y="45195"/>
                  </a:lnTo>
                  <a:lnTo>
                    <a:pt x="24687" y="47944"/>
                  </a:lnTo>
                  <a:lnTo>
                    <a:pt x="13753" y="56599"/>
                  </a:lnTo>
                  <a:lnTo>
                    <a:pt x="9461" y="62238"/>
                  </a:lnTo>
                  <a:lnTo>
                    <a:pt x="8318" y="64729"/>
                  </a:lnTo>
                  <a:lnTo>
                    <a:pt x="6849" y="66390"/>
                  </a:lnTo>
                  <a:lnTo>
                    <a:pt x="2117" y="69433"/>
                  </a:lnTo>
                  <a:lnTo>
                    <a:pt x="401" y="73079"/>
                  </a:lnTo>
                  <a:lnTo>
                    <a:pt x="160" y="72662"/>
                  </a:lnTo>
                  <a:lnTo>
                    <a:pt x="0" y="71679"/>
                  </a:lnTo>
                  <a:lnTo>
                    <a:pt x="27304" y="29312"/>
                  </a:lnTo>
                  <a:lnTo>
                    <a:pt x="47547" y="4033"/>
                  </a:lnTo>
                  <a:lnTo>
                    <a:pt x="52051" y="1231"/>
                  </a:lnTo>
                  <a:lnTo>
                    <a:pt x="56466" y="69"/>
                  </a:lnTo>
                  <a:lnTo>
                    <a:pt x="60820" y="0"/>
                  </a:lnTo>
                  <a:lnTo>
                    <a:pt x="64428" y="2071"/>
                  </a:lnTo>
                  <a:lnTo>
                    <a:pt x="70320" y="10016"/>
                  </a:lnTo>
                  <a:lnTo>
                    <a:pt x="77603" y="26389"/>
                  </a:lnTo>
                  <a:lnTo>
                    <a:pt x="87027" y="73423"/>
                  </a:lnTo>
                  <a:lnTo>
                    <a:pt x="94929" y="8241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8" name="SMARTInkShape-1292"/>
            <p:cNvSpPr/>
            <p:nvPr>
              <p:custDataLst>
                <p:tags r:id="rId242"/>
              </p:custDataLst>
            </p:nvPr>
          </p:nvSpPr>
          <p:spPr>
            <a:xfrm>
              <a:off x="6556715" y="797612"/>
              <a:ext cx="129836" cy="275539"/>
            </a:xfrm>
            <a:custGeom>
              <a:avLst/>
              <a:gdLst/>
              <a:ahLst/>
              <a:cxnLst/>
              <a:rect l="0" t="0" r="0" b="0"/>
              <a:pathLst>
                <a:path w="129836" h="275539">
                  <a:moveTo>
                    <a:pt x="129835" y="8838"/>
                  </a:moveTo>
                  <a:lnTo>
                    <a:pt x="129835" y="8838"/>
                  </a:lnTo>
                  <a:lnTo>
                    <a:pt x="108787" y="0"/>
                  </a:lnTo>
                  <a:lnTo>
                    <a:pt x="87772" y="653"/>
                  </a:lnTo>
                  <a:lnTo>
                    <a:pt x="67040" y="8686"/>
                  </a:lnTo>
                  <a:lnTo>
                    <a:pt x="26201" y="34390"/>
                  </a:lnTo>
                  <a:lnTo>
                    <a:pt x="18393" y="43478"/>
                  </a:lnTo>
                  <a:lnTo>
                    <a:pt x="13276" y="53867"/>
                  </a:lnTo>
                  <a:lnTo>
                    <a:pt x="11003" y="63188"/>
                  </a:lnTo>
                  <a:lnTo>
                    <a:pt x="18183" y="104792"/>
                  </a:lnTo>
                  <a:lnTo>
                    <a:pt x="24810" y="137545"/>
                  </a:lnTo>
                  <a:lnTo>
                    <a:pt x="20790" y="184885"/>
                  </a:lnTo>
                  <a:lnTo>
                    <a:pt x="13202" y="225254"/>
                  </a:lnTo>
                  <a:lnTo>
                    <a:pt x="2806" y="263333"/>
                  </a:lnTo>
                  <a:lnTo>
                    <a:pt x="699" y="267401"/>
                  </a:lnTo>
                  <a:lnTo>
                    <a:pt x="0" y="270113"/>
                  </a:lnTo>
                  <a:lnTo>
                    <a:pt x="2835" y="2755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9" name="SMARTInkShape-1293"/>
            <p:cNvSpPr/>
            <p:nvPr>
              <p:custDataLst>
                <p:tags r:id="rId243"/>
              </p:custDataLst>
            </p:nvPr>
          </p:nvSpPr>
          <p:spPr>
            <a:xfrm>
              <a:off x="6445250" y="758342"/>
              <a:ext cx="101601" cy="149709"/>
            </a:xfrm>
            <a:custGeom>
              <a:avLst/>
              <a:gdLst/>
              <a:ahLst/>
              <a:cxnLst/>
              <a:rect l="0" t="0" r="0" b="0"/>
              <a:pathLst>
                <a:path w="101601" h="149709">
                  <a:moveTo>
                    <a:pt x="0" y="3658"/>
                  </a:moveTo>
                  <a:lnTo>
                    <a:pt x="0" y="3658"/>
                  </a:lnTo>
                  <a:lnTo>
                    <a:pt x="0" y="0"/>
                  </a:lnTo>
                  <a:lnTo>
                    <a:pt x="0" y="6408"/>
                  </a:lnTo>
                  <a:lnTo>
                    <a:pt x="21661" y="48066"/>
                  </a:lnTo>
                  <a:lnTo>
                    <a:pt x="40080" y="87036"/>
                  </a:lnTo>
                  <a:lnTo>
                    <a:pt x="63891" y="121963"/>
                  </a:lnTo>
                  <a:lnTo>
                    <a:pt x="101600" y="1497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0" name="SMARTInkShape-1294"/>
            <p:cNvSpPr/>
            <p:nvPr>
              <p:custDataLst>
                <p:tags r:id="rId244"/>
              </p:custDataLst>
            </p:nvPr>
          </p:nvSpPr>
          <p:spPr>
            <a:xfrm>
              <a:off x="6103494" y="977900"/>
              <a:ext cx="189357" cy="12701"/>
            </a:xfrm>
            <a:custGeom>
              <a:avLst/>
              <a:gdLst/>
              <a:ahLst/>
              <a:cxnLst/>
              <a:rect l="0" t="0" r="0" b="0"/>
              <a:pathLst>
                <a:path w="189357" h="12701">
                  <a:moveTo>
                    <a:pt x="11556" y="12700"/>
                  </a:moveTo>
                  <a:lnTo>
                    <a:pt x="11556" y="12700"/>
                  </a:lnTo>
                  <a:lnTo>
                    <a:pt x="8185" y="9329"/>
                  </a:lnTo>
                  <a:lnTo>
                    <a:pt x="6486" y="9042"/>
                  </a:lnTo>
                  <a:lnTo>
                    <a:pt x="4649" y="9555"/>
                  </a:lnTo>
                  <a:lnTo>
                    <a:pt x="0" y="12079"/>
                  </a:lnTo>
                  <a:lnTo>
                    <a:pt x="37206" y="12664"/>
                  </a:lnTo>
                  <a:lnTo>
                    <a:pt x="75522" y="11984"/>
                  </a:lnTo>
                  <a:lnTo>
                    <a:pt x="116038" y="8333"/>
                  </a:lnTo>
                  <a:lnTo>
                    <a:pt x="18935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1" name="SMARTInkShape-1295"/>
            <p:cNvSpPr/>
            <p:nvPr>
              <p:custDataLst>
                <p:tags r:id="rId245"/>
              </p:custDataLst>
            </p:nvPr>
          </p:nvSpPr>
          <p:spPr>
            <a:xfrm>
              <a:off x="5830655" y="792953"/>
              <a:ext cx="142003" cy="289288"/>
            </a:xfrm>
            <a:custGeom>
              <a:avLst/>
              <a:gdLst/>
              <a:ahLst/>
              <a:cxnLst/>
              <a:rect l="0" t="0" r="0" b="0"/>
              <a:pathLst>
                <a:path w="142003" h="289288">
                  <a:moveTo>
                    <a:pt x="138345" y="26197"/>
                  </a:moveTo>
                  <a:lnTo>
                    <a:pt x="138345" y="26197"/>
                  </a:lnTo>
                  <a:lnTo>
                    <a:pt x="141716" y="19455"/>
                  </a:lnTo>
                  <a:lnTo>
                    <a:pt x="142002" y="16763"/>
                  </a:lnTo>
                  <a:lnTo>
                    <a:pt x="140441" y="11891"/>
                  </a:lnTo>
                  <a:lnTo>
                    <a:pt x="128853" y="1811"/>
                  </a:lnTo>
                  <a:lnTo>
                    <a:pt x="123551" y="62"/>
                  </a:lnTo>
                  <a:lnTo>
                    <a:pt x="112013" y="0"/>
                  </a:lnTo>
                  <a:lnTo>
                    <a:pt x="74764" y="9565"/>
                  </a:lnTo>
                  <a:lnTo>
                    <a:pt x="40109" y="32925"/>
                  </a:lnTo>
                  <a:lnTo>
                    <a:pt x="32831" y="43769"/>
                  </a:lnTo>
                  <a:lnTo>
                    <a:pt x="26648" y="61977"/>
                  </a:lnTo>
                  <a:lnTo>
                    <a:pt x="22976" y="101072"/>
                  </a:lnTo>
                  <a:lnTo>
                    <a:pt x="14060" y="144077"/>
                  </a:lnTo>
                  <a:lnTo>
                    <a:pt x="10268" y="178952"/>
                  </a:lnTo>
                  <a:lnTo>
                    <a:pt x="6556" y="217508"/>
                  </a:lnTo>
                  <a:lnTo>
                    <a:pt x="1933" y="259191"/>
                  </a:lnTo>
                  <a:lnTo>
                    <a:pt x="0" y="284775"/>
                  </a:lnTo>
                  <a:lnTo>
                    <a:pt x="960" y="287483"/>
                  </a:lnTo>
                  <a:lnTo>
                    <a:pt x="2305" y="289287"/>
                  </a:lnTo>
                  <a:lnTo>
                    <a:pt x="3908" y="289080"/>
                  </a:lnTo>
                  <a:lnTo>
                    <a:pt x="11345" y="28019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2" name="SMARTInkShape-1296"/>
            <p:cNvSpPr/>
            <p:nvPr>
              <p:custDataLst>
                <p:tags r:id="rId246"/>
              </p:custDataLst>
            </p:nvPr>
          </p:nvSpPr>
          <p:spPr>
            <a:xfrm>
              <a:off x="5708650" y="763019"/>
              <a:ext cx="139701" cy="145032"/>
            </a:xfrm>
            <a:custGeom>
              <a:avLst/>
              <a:gdLst/>
              <a:ahLst/>
              <a:cxnLst/>
              <a:rect l="0" t="0" r="0" b="0"/>
              <a:pathLst>
                <a:path w="139701" h="145032">
                  <a:moveTo>
                    <a:pt x="0" y="11681"/>
                  </a:moveTo>
                  <a:lnTo>
                    <a:pt x="0" y="11681"/>
                  </a:lnTo>
                  <a:lnTo>
                    <a:pt x="3370" y="1568"/>
                  </a:lnTo>
                  <a:lnTo>
                    <a:pt x="4364" y="0"/>
                  </a:lnTo>
                  <a:lnTo>
                    <a:pt x="5026" y="366"/>
                  </a:lnTo>
                  <a:lnTo>
                    <a:pt x="5467" y="2021"/>
                  </a:lnTo>
                  <a:lnTo>
                    <a:pt x="36689" y="41303"/>
                  </a:lnTo>
                  <a:lnTo>
                    <a:pt x="64289" y="83646"/>
                  </a:lnTo>
                  <a:lnTo>
                    <a:pt x="98576" y="119854"/>
                  </a:lnTo>
                  <a:lnTo>
                    <a:pt x="139700" y="1450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6" name="SMARTInkShape-Group304"/>
          <p:cNvGrpSpPr/>
          <p:nvPr/>
        </p:nvGrpSpPr>
        <p:grpSpPr>
          <a:xfrm>
            <a:off x="6994041" y="946150"/>
            <a:ext cx="111610" cy="112895"/>
            <a:chOff x="6994041" y="946150"/>
            <a:chExt cx="111610" cy="112895"/>
          </a:xfrm>
        </p:grpSpPr>
        <p:sp>
          <p:nvSpPr>
            <p:cNvPr id="634" name="SMARTInkShape-1297"/>
            <p:cNvSpPr/>
            <p:nvPr>
              <p:custDataLst>
                <p:tags r:id="rId239"/>
              </p:custDataLst>
            </p:nvPr>
          </p:nvSpPr>
          <p:spPr>
            <a:xfrm>
              <a:off x="6994041" y="1041400"/>
              <a:ext cx="111610" cy="17645"/>
            </a:xfrm>
            <a:custGeom>
              <a:avLst/>
              <a:gdLst/>
              <a:ahLst/>
              <a:cxnLst/>
              <a:rect l="0" t="0" r="0" b="0"/>
              <a:pathLst>
                <a:path w="111610" h="17645">
                  <a:moveTo>
                    <a:pt x="3659" y="0"/>
                  </a:moveTo>
                  <a:lnTo>
                    <a:pt x="3659" y="0"/>
                  </a:lnTo>
                  <a:lnTo>
                    <a:pt x="288" y="6742"/>
                  </a:lnTo>
                  <a:lnTo>
                    <a:pt x="0" y="9434"/>
                  </a:lnTo>
                  <a:lnTo>
                    <a:pt x="1561" y="14306"/>
                  </a:lnTo>
                  <a:lnTo>
                    <a:pt x="3673" y="15887"/>
                  </a:lnTo>
                  <a:lnTo>
                    <a:pt x="9780" y="17644"/>
                  </a:lnTo>
                  <a:lnTo>
                    <a:pt x="111609" y="12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5" name="SMARTInkShape-1298"/>
            <p:cNvSpPr/>
            <p:nvPr>
              <p:custDataLst>
                <p:tags r:id="rId240"/>
              </p:custDataLst>
            </p:nvPr>
          </p:nvSpPr>
          <p:spPr>
            <a:xfrm>
              <a:off x="6994329" y="946150"/>
              <a:ext cx="92272" cy="31751"/>
            </a:xfrm>
            <a:custGeom>
              <a:avLst/>
              <a:gdLst/>
              <a:ahLst/>
              <a:cxnLst/>
              <a:rect l="0" t="0" r="0" b="0"/>
              <a:pathLst>
                <a:path w="92272" h="31751">
                  <a:moveTo>
                    <a:pt x="3371" y="0"/>
                  </a:moveTo>
                  <a:lnTo>
                    <a:pt x="3371" y="0"/>
                  </a:lnTo>
                  <a:lnTo>
                    <a:pt x="3371" y="5467"/>
                  </a:lnTo>
                  <a:lnTo>
                    <a:pt x="0" y="9459"/>
                  </a:lnTo>
                  <a:lnTo>
                    <a:pt x="418" y="10540"/>
                  </a:lnTo>
                  <a:lnTo>
                    <a:pt x="4645" y="11740"/>
                  </a:lnTo>
                  <a:lnTo>
                    <a:pt x="52192" y="18083"/>
                  </a:lnTo>
                  <a:lnTo>
                    <a:pt x="81427" y="23928"/>
                  </a:lnTo>
                  <a:lnTo>
                    <a:pt x="92271" y="31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6" name="SMARTInkShape-Group305"/>
          <p:cNvGrpSpPr/>
          <p:nvPr/>
        </p:nvGrpSpPr>
        <p:grpSpPr>
          <a:xfrm>
            <a:off x="7493000" y="649147"/>
            <a:ext cx="1143001" cy="770300"/>
            <a:chOff x="7493000" y="649147"/>
            <a:chExt cx="1143001" cy="770300"/>
          </a:xfrm>
        </p:grpSpPr>
        <p:sp>
          <p:nvSpPr>
            <p:cNvPr id="637" name="SMARTInkShape-1299"/>
            <p:cNvSpPr/>
            <p:nvPr>
              <p:custDataLst>
                <p:tags r:id="rId230"/>
              </p:custDataLst>
            </p:nvPr>
          </p:nvSpPr>
          <p:spPr>
            <a:xfrm>
              <a:off x="7493000" y="819150"/>
              <a:ext cx="107951" cy="127001"/>
            </a:xfrm>
            <a:custGeom>
              <a:avLst/>
              <a:gdLst/>
              <a:ahLst/>
              <a:cxnLst/>
              <a:rect l="0" t="0" r="0" b="0"/>
              <a:pathLst>
                <a:path w="107951" h="127001">
                  <a:moveTo>
                    <a:pt x="0" y="0"/>
                  </a:moveTo>
                  <a:lnTo>
                    <a:pt x="0" y="0"/>
                  </a:lnTo>
                  <a:lnTo>
                    <a:pt x="28561" y="43308"/>
                  </a:lnTo>
                  <a:lnTo>
                    <a:pt x="56520" y="83187"/>
                  </a:lnTo>
                  <a:lnTo>
                    <a:pt x="86083" y="115419"/>
                  </a:lnTo>
                  <a:lnTo>
                    <a:pt x="107950" y="1270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8" name="SMARTInkShape-1300"/>
            <p:cNvSpPr/>
            <p:nvPr>
              <p:custDataLst>
                <p:tags r:id="rId231"/>
              </p:custDataLst>
            </p:nvPr>
          </p:nvSpPr>
          <p:spPr>
            <a:xfrm>
              <a:off x="7624856" y="844605"/>
              <a:ext cx="90395" cy="228546"/>
            </a:xfrm>
            <a:custGeom>
              <a:avLst/>
              <a:gdLst/>
              <a:ahLst/>
              <a:cxnLst/>
              <a:rect l="0" t="0" r="0" b="0"/>
              <a:pathLst>
                <a:path w="90395" h="228546">
                  <a:moveTo>
                    <a:pt x="90394" y="25345"/>
                  </a:moveTo>
                  <a:lnTo>
                    <a:pt x="90394" y="25345"/>
                  </a:lnTo>
                  <a:lnTo>
                    <a:pt x="90394" y="16507"/>
                  </a:lnTo>
                  <a:lnTo>
                    <a:pt x="87023" y="7047"/>
                  </a:lnTo>
                  <a:lnTo>
                    <a:pt x="84619" y="4680"/>
                  </a:lnTo>
                  <a:lnTo>
                    <a:pt x="78185" y="2049"/>
                  </a:lnTo>
                  <a:lnTo>
                    <a:pt x="34959" y="0"/>
                  </a:lnTo>
                  <a:lnTo>
                    <a:pt x="19170" y="6703"/>
                  </a:lnTo>
                  <a:lnTo>
                    <a:pt x="10997" y="13767"/>
                  </a:lnTo>
                  <a:lnTo>
                    <a:pt x="5012" y="22316"/>
                  </a:lnTo>
                  <a:lnTo>
                    <a:pt x="0" y="33171"/>
                  </a:lnTo>
                  <a:lnTo>
                    <a:pt x="809" y="73691"/>
                  </a:lnTo>
                  <a:lnTo>
                    <a:pt x="4729" y="111173"/>
                  </a:lnTo>
                  <a:lnTo>
                    <a:pt x="7229" y="150615"/>
                  </a:lnTo>
                  <a:lnTo>
                    <a:pt x="5841" y="192063"/>
                  </a:lnTo>
                  <a:lnTo>
                    <a:pt x="1494" y="2285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9" name="SMARTInkShape-1301"/>
            <p:cNvSpPr/>
            <p:nvPr>
              <p:custDataLst>
                <p:tags r:id="rId232"/>
              </p:custDataLst>
            </p:nvPr>
          </p:nvSpPr>
          <p:spPr>
            <a:xfrm>
              <a:off x="7816850" y="1022350"/>
              <a:ext cx="146051" cy="6273"/>
            </a:xfrm>
            <a:custGeom>
              <a:avLst/>
              <a:gdLst/>
              <a:ahLst/>
              <a:cxnLst/>
              <a:rect l="0" t="0" r="0" b="0"/>
              <a:pathLst>
                <a:path w="146051" h="6273">
                  <a:moveTo>
                    <a:pt x="0" y="0"/>
                  </a:moveTo>
                  <a:lnTo>
                    <a:pt x="0" y="0"/>
                  </a:lnTo>
                  <a:lnTo>
                    <a:pt x="3370" y="3371"/>
                  </a:lnTo>
                  <a:lnTo>
                    <a:pt x="6907" y="5026"/>
                  </a:lnTo>
                  <a:lnTo>
                    <a:pt x="52360" y="6272"/>
                  </a:lnTo>
                  <a:lnTo>
                    <a:pt x="97543" y="5629"/>
                  </a:lnTo>
                  <a:lnTo>
                    <a:pt x="1460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0" name="SMARTInkShape-1302"/>
            <p:cNvSpPr/>
            <p:nvPr>
              <p:custDataLst>
                <p:tags r:id="rId233"/>
              </p:custDataLst>
            </p:nvPr>
          </p:nvSpPr>
          <p:spPr>
            <a:xfrm>
              <a:off x="8096250" y="914400"/>
              <a:ext cx="177801" cy="177801"/>
            </a:xfrm>
            <a:custGeom>
              <a:avLst/>
              <a:gdLst/>
              <a:ahLst/>
              <a:cxnLst/>
              <a:rect l="0" t="0" r="0" b="0"/>
              <a:pathLst>
                <a:path w="177801" h="177801">
                  <a:moveTo>
                    <a:pt x="0" y="0"/>
                  </a:moveTo>
                  <a:lnTo>
                    <a:pt x="0" y="0"/>
                  </a:lnTo>
                  <a:lnTo>
                    <a:pt x="28142" y="1411"/>
                  </a:lnTo>
                  <a:lnTo>
                    <a:pt x="45434" y="6742"/>
                  </a:lnTo>
                  <a:lnTo>
                    <a:pt x="57352" y="15696"/>
                  </a:lnTo>
                  <a:lnTo>
                    <a:pt x="97729" y="62793"/>
                  </a:lnTo>
                  <a:lnTo>
                    <a:pt x="132352" y="107090"/>
                  </a:lnTo>
                  <a:lnTo>
                    <a:pt x="177800" y="1778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1" name="SMARTInkShape-1303"/>
            <p:cNvSpPr/>
            <p:nvPr>
              <p:custDataLst>
                <p:tags r:id="rId234"/>
              </p:custDataLst>
            </p:nvPr>
          </p:nvSpPr>
          <p:spPr>
            <a:xfrm>
              <a:off x="8179474" y="943662"/>
              <a:ext cx="145377" cy="180289"/>
            </a:xfrm>
            <a:custGeom>
              <a:avLst/>
              <a:gdLst/>
              <a:ahLst/>
              <a:cxnLst/>
              <a:rect l="0" t="0" r="0" b="0"/>
              <a:pathLst>
                <a:path w="145377" h="180289">
                  <a:moveTo>
                    <a:pt x="145376" y="8838"/>
                  </a:moveTo>
                  <a:lnTo>
                    <a:pt x="145376" y="8838"/>
                  </a:lnTo>
                  <a:lnTo>
                    <a:pt x="120957" y="0"/>
                  </a:lnTo>
                  <a:lnTo>
                    <a:pt x="107712" y="1617"/>
                  </a:lnTo>
                  <a:lnTo>
                    <a:pt x="86473" y="12343"/>
                  </a:lnTo>
                  <a:lnTo>
                    <a:pt x="55095" y="37391"/>
                  </a:lnTo>
                  <a:lnTo>
                    <a:pt x="32684" y="68910"/>
                  </a:lnTo>
                  <a:lnTo>
                    <a:pt x="10842" y="114667"/>
                  </a:lnTo>
                  <a:lnTo>
                    <a:pt x="1601" y="143494"/>
                  </a:lnTo>
                  <a:lnTo>
                    <a:pt x="0" y="158254"/>
                  </a:lnTo>
                  <a:lnTo>
                    <a:pt x="5676" y="1802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2" name="SMARTInkShape-1304"/>
            <p:cNvSpPr/>
            <p:nvPr>
              <p:custDataLst>
                <p:tags r:id="rId235"/>
              </p:custDataLst>
            </p:nvPr>
          </p:nvSpPr>
          <p:spPr>
            <a:xfrm>
              <a:off x="8370315" y="855793"/>
              <a:ext cx="219229" cy="363920"/>
            </a:xfrm>
            <a:custGeom>
              <a:avLst/>
              <a:gdLst/>
              <a:ahLst/>
              <a:cxnLst/>
              <a:rect l="0" t="0" r="0" b="0"/>
              <a:pathLst>
                <a:path w="219229" h="363920">
                  <a:moveTo>
                    <a:pt x="37085" y="166557"/>
                  </a:moveTo>
                  <a:lnTo>
                    <a:pt x="37085" y="166557"/>
                  </a:lnTo>
                  <a:lnTo>
                    <a:pt x="40455" y="166557"/>
                  </a:lnTo>
                  <a:lnTo>
                    <a:pt x="40744" y="167968"/>
                  </a:lnTo>
                  <a:lnTo>
                    <a:pt x="25671" y="212826"/>
                  </a:lnTo>
                  <a:lnTo>
                    <a:pt x="15751" y="249332"/>
                  </a:lnTo>
                  <a:lnTo>
                    <a:pt x="8735" y="287274"/>
                  </a:lnTo>
                  <a:lnTo>
                    <a:pt x="5637" y="324621"/>
                  </a:lnTo>
                  <a:lnTo>
                    <a:pt x="0" y="363116"/>
                  </a:lnTo>
                  <a:lnTo>
                    <a:pt x="1072" y="363919"/>
                  </a:lnTo>
                  <a:lnTo>
                    <a:pt x="6027" y="361047"/>
                  </a:lnTo>
                  <a:lnTo>
                    <a:pt x="9170" y="351305"/>
                  </a:lnTo>
                  <a:lnTo>
                    <a:pt x="17930" y="311941"/>
                  </a:lnTo>
                  <a:lnTo>
                    <a:pt x="33249" y="268287"/>
                  </a:lnTo>
                  <a:lnTo>
                    <a:pt x="41495" y="237170"/>
                  </a:lnTo>
                  <a:lnTo>
                    <a:pt x="51743" y="200293"/>
                  </a:lnTo>
                  <a:lnTo>
                    <a:pt x="61945" y="164617"/>
                  </a:lnTo>
                  <a:lnTo>
                    <a:pt x="73066" y="125844"/>
                  </a:lnTo>
                  <a:lnTo>
                    <a:pt x="89138" y="81978"/>
                  </a:lnTo>
                  <a:lnTo>
                    <a:pt x="109770" y="40123"/>
                  </a:lnTo>
                  <a:lnTo>
                    <a:pt x="133362" y="1882"/>
                  </a:lnTo>
                  <a:lnTo>
                    <a:pt x="135843" y="329"/>
                  </a:lnTo>
                  <a:lnTo>
                    <a:pt x="138201" y="0"/>
                  </a:lnTo>
                  <a:lnTo>
                    <a:pt x="140479" y="485"/>
                  </a:lnTo>
                  <a:lnTo>
                    <a:pt x="141292" y="2926"/>
                  </a:lnTo>
                  <a:lnTo>
                    <a:pt x="137018" y="45041"/>
                  </a:lnTo>
                  <a:lnTo>
                    <a:pt x="133260" y="67765"/>
                  </a:lnTo>
                  <a:lnTo>
                    <a:pt x="134628" y="75142"/>
                  </a:lnTo>
                  <a:lnTo>
                    <a:pt x="135981" y="78097"/>
                  </a:lnTo>
                  <a:lnTo>
                    <a:pt x="141245" y="83262"/>
                  </a:lnTo>
                  <a:lnTo>
                    <a:pt x="149701" y="87909"/>
                  </a:lnTo>
                  <a:lnTo>
                    <a:pt x="195675" y="103038"/>
                  </a:lnTo>
                  <a:lnTo>
                    <a:pt x="202078" y="105161"/>
                  </a:lnTo>
                  <a:lnTo>
                    <a:pt x="211074" y="113164"/>
                  </a:lnTo>
                  <a:lnTo>
                    <a:pt x="216719" y="123777"/>
                  </a:lnTo>
                  <a:lnTo>
                    <a:pt x="219228" y="135549"/>
                  </a:lnTo>
                  <a:lnTo>
                    <a:pt x="216579" y="149718"/>
                  </a:lnTo>
                  <a:lnTo>
                    <a:pt x="203820" y="179992"/>
                  </a:lnTo>
                  <a:lnTo>
                    <a:pt x="184910" y="202358"/>
                  </a:lnTo>
                  <a:lnTo>
                    <a:pt x="180791" y="203830"/>
                  </a:lnTo>
                  <a:lnTo>
                    <a:pt x="176633" y="203400"/>
                  </a:lnTo>
                  <a:lnTo>
                    <a:pt x="172450" y="201702"/>
                  </a:lnTo>
                  <a:lnTo>
                    <a:pt x="169661" y="199159"/>
                  </a:lnTo>
                  <a:lnTo>
                    <a:pt x="164085" y="18560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3" name="SMARTInkShape-1305"/>
            <p:cNvSpPr/>
            <p:nvPr>
              <p:custDataLst>
                <p:tags r:id="rId236"/>
              </p:custDataLst>
            </p:nvPr>
          </p:nvSpPr>
          <p:spPr>
            <a:xfrm>
              <a:off x="8519271" y="649147"/>
              <a:ext cx="116730" cy="125554"/>
            </a:xfrm>
            <a:custGeom>
              <a:avLst/>
              <a:gdLst/>
              <a:ahLst/>
              <a:cxnLst/>
              <a:rect l="0" t="0" r="0" b="0"/>
              <a:pathLst>
                <a:path w="116730" h="125554">
                  <a:moveTo>
                    <a:pt x="46879" y="17603"/>
                  </a:moveTo>
                  <a:lnTo>
                    <a:pt x="46879" y="17603"/>
                  </a:lnTo>
                  <a:lnTo>
                    <a:pt x="38090" y="31418"/>
                  </a:lnTo>
                  <a:lnTo>
                    <a:pt x="0" y="76992"/>
                  </a:lnTo>
                  <a:lnTo>
                    <a:pt x="104" y="76951"/>
                  </a:lnTo>
                  <a:lnTo>
                    <a:pt x="879" y="76218"/>
                  </a:lnTo>
                  <a:lnTo>
                    <a:pt x="42214" y="28733"/>
                  </a:lnTo>
                  <a:lnTo>
                    <a:pt x="62892" y="11335"/>
                  </a:lnTo>
                  <a:lnTo>
                    <a:pt x="80562" y="1810"/>
                  </a:lnTo>
                  <a:lnTo>
                    <a:pt x="89131" y="0"/>
                  </a:lnTo>
                  <a:lnTo>
                    <a:pt x="91981" y="929"/>
                  </a:lnTo>
                  <a:lnTo>
                    <a:pt x="93881" y="2959"/>
                  </a:lnTo>
                  <a:lnTo>
                    <a:pt x="100299" y="23099"/>
                  </a:lnTo>
                  <a:lnTo>
                    <a:pt x="105420" y="61235"/>
                  </a:lnTo>
                  <a:lnTo>
                    <a:pt x="116729" y="12555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4" name="SMARTInkShape-1306"/>
            <p:cNvSpPr/>
            <p:nvPr>
              <p:custDataLst>
                <p:tags r:id="rId237"/>
              </p:custDataLst>
            </p:nvPr>
          </p:nvSpPr>
          <p:spPr>
            <a:xfrm>
              <a:off x="7701119" y="1333500"/>
              <a:ext cx="630082" cy="85947"/>
            </a:xfrm>
            <a:custGeom>
              <a:avLst/>
              <a:gdLst/>
              <a:ahLst/>
              <a:cxnLst/>
              <a:rect l="0" t="0" r="0" b="0"/>
              <a:pathLst>
                <a:path w="630082" h="85947">
                  <a:moveTo>
                    <a:pt x="122081" y="0"/>
                  </a:moveTo>
                  <a:lnTo>
                    <a:pt x="122081" y="0"/>
                  </a:lnTo>
                  <a:lnTo>
                    <a:pt x="75608" y="5026"/>
                  </a:lnTo>
                  <a:lnTo>
                    <a:pt x="37052" y="9721"/>
                  </a:lnTo>
                  <a:lnTo>
                    <a:pt x="0" y="20578"/>
                  </a:lnTo>
                  <a:lnTo>
                    <a:pt x="3299" y="22891"/>
                  </a:lnTo>
                  <a:lnTo>
                    <a:pt x="38831" y="30223"/>
                  </a:lnTo>
                  <a:lnTo>
                    <a:pt x="78834" y="39607"/>
                  </a:lnTo>
                  <a:lnTo>
                    <a:pt x="109681" y="42298"/>
                  </a:lnTo>
                  <a:lnTo>
                    <a:pt x="144087" y="45375"/>
                  </a:lnTo>
                  <a:lnTo>
                    <a:pt x="181250" y="49094"/>
                  </a:lnTo>
                  <a:lnTo>
                    <a:pt x="221286" y="53099"/>
                  </a:lnTo>
                  <a:lnTo>
                    <a:pt x="262598" y="59113"/>
                  </a:lnTo>
                  <a:lnTo>
                    <a:pt x="305889" y="65783"/>
                  </a:lnTo>
                  <a:lnTo>
                    <a:pt x="353351" y="71100"/>
                  </a:lnTo>
                  <a:lnTo>
                    <a:pt x="398905" y="75815"/>
                  </a:lnTo>
                  <a:lnTo>
                    <a:pt x="442669" y="79557"/>
                  </a:lnTo>
                  <a:lnTo>
                    <a:pt x="485639" y="81219"/>
                  </a:lnTo>
                  <a:lnTo>
                    <a:pt x="524491" y="83840"/>
                  </a:lnTo>
                  <a:lnTo>
                    <a:pt x="560574" y="85946"/>
                  </a:lnTo>
                  <a:lnTo>
                    <a:pt x="630081" y="825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5" name="SMARTInkShape-1307"/>
            <p:cNvSpPr/>
            <p:nvPr>
              <p:custDataLst>
                <p:tags r:id="rId238"/>
              </p:custDataLst>
            </p:nvPr>
          </p:nvSpPr>
          <p:spPr>
            <a:xfrm>
              <a:off x="7591079" y="1251289"/>
              <a:ext cx="699019" cy="90776"/>
            </a:xfrm>
            <a:custGeom>
              <a:avLst/>
              <a:gdLst/>
              <a:ahLst/>
              <a:cxnLst/>
              <a:rect l="0" t="0" r="0" b="0"/>
              <a:pathLst>
                <a:path w="699019" h="90776">
                  <a:moveTo>
                    <a:pt x="60671" y="12361"/>
                  </a:moveTo>
                  <a:lnTo>
                    <a:pt x="60671" y="12361"/>
                  </a:lnTo>
                  <a:lnTo>
                    <a:pt x="49827" y="11655"/>
                  </a:lnTo>
                  <a:lnTo>
                    <a:pt x="3535" y="424"/>
                  </a:lnTo>
                  <a:lnTo>
                    <a:pt x="0" y="0"/>
                  </a:lnTo>
                  <a:lnTo>
                    <a:pt x="35844" y="4732"/>
                  </a:lnTo>
                  <a:lnTo>
                    <a:pt x="82948" y="5632"/>
                  </a:lnTo>
                  <a:lnTo>
                    <a:pt x="122077" y="6548"/>
                  </a:lnTo>
                  <a:lnTo>
                    <a:pt x="158283" y="9307"/>
                  </a:lnTo>
                  <a:lnTo>
                    <a:pt x="193188" y="12885"/>
                  </a:lnTo>
                  <a:lnTo>
                    <a:pt x="228930" y="16827"/>
                  </a:lnTo>
                  <a:lnTo>
                    <a:pt x="268332" y="20931"/>
                  </a:lnTo>
                  <a:lnTo>
                    <a:pt x="311245" y="25107"/>
                  </a:lnTo>
                  <a:lnTo>
                    <a:pt x="355481" y="29315"/>
                  </a:lnTo>
                  <a:lnTo>
                    <a:pt x="398660" y="33537"/>
                  </a:lnTo>
                  <a:lnTo>
                    <a:pt x="441369" y="39646"/>
                  </a:lnTo>
                  <a:lnTo>
                    <a:pt x="483165" y="47066"/>
                  </a:lnTo>
                  <a:lnTo>
                    <a:pt x="522908" y="55067"/>
                  </a:lnTo>
                  <a:lnTo>
                    <a:pt x="559854" y="61445"/>
                  </a:lnTo>
                  <a:lnTo>
                    <a:pt x="594386" y="66632"/>
                  </a:lnTo>
                  <a:lnTo>
                    <a:pt x="641593" y="74224"/>
                  </a:lnTo>
                  <a:lnTo>
                    <a:pt x="682628" y="84391"/>
                  </a:lnTo>
                  <a:lnTo>
                    <a:pt x="699018" y="90775"/>
                  </a:lnTo>
                  <a:lnTo>
                    <a:pt x="695671" y="8856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2" name="SMARTInkShape-Group306"/>
          <p:cNvGrpSpPr/>
          <p:nvPr/>
        </p:nvGrpSpPr>
        <p:grpSpPr>
          <a:xfrm>
            <a:off x="553410" y="1930400"/>
            <a:ext cx="538791" cy="213488"/>
            <a:chOff x="553410" y="1930400"/>
            <a:chExt cx="538791" cy="213488"/>
          </a:xfrm>
        </p:grpSpPr>
        <p:sp>
          <p:nvSpPr>
            <p:cNvPr id="647" name="SMARTInkShape-1308"/>
            <p:cNvSpPr/>
            <p:nvPr>
              <p:custDataLst>
                <p:tags r:id="rId225"/>
              </p:custDataLst>
            </p:nvPr>
          </p:nvSpPr>
          <p:spPr>
            <a:xfrm>
              <a:off x="553410" y="1978595"/>
              <a:ext cx="176841" cy="165293"/>
            </a:xfrm>
            <a:custGeom>
              <a:avLst/>
              <a:gdLst/>
              <a:ahLst/>
              <a:cxnLst/>
              <a:rect l="0" t="0" r="0" b="0"/>
              <a:pathLst>
                <a:path w="176841" h="165293">
                  <a:moveTo>
                    <a:pt x="11740" y="40705"/>
                  </a:moveTo>
                  <a:lnTo>
                    <a:pt x="11740" y="40705"/>
                  </a:lnTo>
                  <a:lnTo>
                    <a:pt x="8369" y="40705"/>
                  </a:lnTo>
                  <a:lnTo>
                    <a:pt x="7376" y="39999"/>
                  </a:lnTo>
                  <a:lnTo>
                    <a:pt x="6714" y="38823"/>
                  </a:lnTo>
                  <a:lnTo>
                    <a:pt x="6273" y="37334"/>
                  </a:lnTo>
                  <a:lnTo>
                    <a:pt x="5273" y="36341"/>
                  </a:lnTo>
                  <a:lnTo>
                    <a:pt x="0" y="34616"/>
                  </a:lnTo>
                  <a:lnTo>
                    <a:pt x="4299" y="42299"/>
                  </a:lnTo>
                  <a:lnTo>
                    <a:pt x="13992" y="88013"/>
                  </a:lnTo>
                  <a:lnTo>
                    <a:pt x="16575" y="126380"/>
                  </a:lnTo>
                  <a:lnTo>
                    <a:pt x="11970" y="165292"/>
                  </a:lnTo>
                  <a:lnTo>
                    <a:pt x="16149" y="146245"/>
                  </a:lnTo>
                  <a:lnTo>
                    <a:pt x="17707" y="107361"/>
                  </a:lnTo>
                  <a:lnTo>
                    <a:pt x="21385" y="72608"/>
                  </a:lnTo>
                  <a:lnTo>
                    <a:pt x="33270" y="25971"/>
                  </a:lnTo>
                  <a:lnTo>
                    <a:pt x="38477" y="10403"/>
                  </a:lnTo>
                  <a:lnTo>
                    <a:pt x="42265" y="5687"/>
                  </a:lnTo>
                  <a:lnTo>
                    <a:pt x="52118" y="447"/>
                  </a:lnTo>
                  <a:lnTo>
                    <a:pt x="61671" y="0"/>
                  </a:lnTo>
                  <a:lnTo>
                    <a:pt x="66194" y="868"/>
                  </a:lnTo>
                  <a:lnTo>
                    <a:pt x="74982" y="9359"/>
                  </a:lnTo>
                  <a:lnTo>
                    <a:pt x="85982" y="30006"/>
                  </a:lnTo>
                  <a:lnTo>
                    <a:pt x="91828" y="53998"/>
                  </a:lnTo>
                  <a:lnTo>
                    <a:pt x="92490" y="68485"/>
                  </a:lnTo>
                  <a:lnTo>
                    <a:pt x="88679" y="86191"/>
                  </a:lnTo>
                  <a:lnTo>
                    <a:pt x="87727" y="86551"/>
                  </a:lnTo>
                  <a:lnTo>
                    <a:pt x="84788" y="83188"/>
                  </a:lnTo>
                  <a:lnTo>
                    <a:pt x="85133" y="79611"/>
                  </a:lnTo>
                  <a:lnTo>
                    <a:pt x="92361" y="65168"/>
                  </a:lnTo>
                  <a:lnTo>
                    <a:pt x="104145" y="51638"/>
                  </a:lnTo>
                  <a:lnTo>
                    <a:pt x="114898" y="42977"/>
                  </a:lnTo>
                  <a:lnTo>
                    <a:pt x="128614" y="38187"/>
                  </a:lnTo>
                  <a:lnTo>
                    <a:pt x="136222" y="36910"/>
                  </a:lnTo>
                  <a:lnTo>
                    <a:pt x="148440" y="39253"/>
                  </a:lnTo>
                  <a:lnTo>
                    <a:pt x="158573" y="45704"/>
                  </a:lnTo>
                  <a:lnTo>
                    <a:pt x="167781" y="55627"/>
                  </a:lnTo>
                  <a:lnTo>
                    <a:pt x="172814" y="67092"/>
                  </a:lnTo>
                  <a:lnTo>
                    <a:pt x="176840" y="978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8" name="SMARTInkShape-1309"/>
            <p:cNvSpPr/>
            <p:nvPr>
              <p:custDataLst>
                <p:tags r:id="rId226"/>
              </p:custDataLst>
            </p:nvPr>
          </p:nvSpPr>
          <p:spPr>
            <a:xfrm>
              <a:off x="787400" y="2009579"/>
              <a:ext cx="19051" cy="73222"/>
            </a:xfrm>
            <a:custGeom>
              <a:avLst/>
              <a:gdLst/>
              <a:ahLst/>
              <a:cxnLst/>
              <a:rect l="0" t="0" r="0" b="0"/>
              <a:pathLst>
                <a:path w="19051" h="73222">
                  <a:moveTo>
                    <a:pt x="0" y="3371"/>
                  </a:moveTo>
                  <a:lnTo>
                    <a:pt x="0" y="3371"/>
                  </a:lnTo>
                  <a:lnTo>
                    <a:pt x="0" y="0"/>
                  </a:lnTo>
                  <a:lnTo>
                    <a:pt x="706" y="418"/>
                  </a:lnTo>
                  <a:lnTo>
                    <a:pt x="5070" y="8454"/>
                  </a:lnTo>
                  <a:lnTo>
                    <a:pt x="17828" y="47627"/>
                  </a:lnTo>
                  <a:lnTo>
                    <a:pt x="19050" y="732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9" name="SMARTInkShape-1310"/>
            <p:cNvSpPr/>
            <p:nvPr>
              <p:custDataLst>
                <p:tags r:id="rId227"/>
              </p:custDataLst>
            </p:nvPr>
          </p:nvSpPr>
          <p:spPr>
            <a:xfrm>
              <a:off x="793750" y="1930400"/>
              <a:ext cx="12701" cy="88901"/>
            </a:xfrm>
            <a:custGeom>
              <a:avLst/>
              <a:gdLst/>
              <a:ahLst/>
              <a:cxnLst/>
              <a:rect l="0" t="0" r="0" b="0"/>
              <a:pathLst>
                <a:path w="12701" h="88901">
                  <a:moveTo>
                    <a:pt x="12700" y="88900"/>
                  </a:moveTo>
                  <a:lnTo>
                    <a:pt x="12700" y="88900"/>
                  </a:lnTo>
                  <a:lnTo>
                    <a:pt x="11289" y="75233"/>
                  </a:lnTo>
                  <a:lnTo>
                    <a:pt x="2648" y="34277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0" name="SMARTInkShape-1311"/>
            <p:cNvSpPr/>
            <p:nvPr>
              <p:custDataLst>
                <p:tags r:id="rId228"/>
              </p:custDataLst>
            </p:nvPr>
          </p:nvSpPr>
          <p:spPr>
            <a:xfrm>
              <a:off x="875025" y="1949450"/>
              <a:ext cx="87499" cy="127049"/>
            </a:xfrm>
            <a:custGeom>
              <a:avLst/>
              <a:gdLst/>
              <a:ahLst/>
              <a:cxnLst/>
              <a:rect l="0" t="0" r="0" b="0"/>
              <a:pathLst>
                <a:path w="87499" h="127049">
                  <a:moveTo>
                    <a:pt x="1275" y="0"/>
                  </a:moveTo>
                  <a:lnTo>
                    <a:pt x="1275" y="0"/>
                  </a:lnTo>
                  <a:lnTo>
                    <a:pt x="1981" y="6481"/>
                  </a:lnTo>
                  <a:lnTo>
                    <a:pt x="4646" y="15580"/>
                  </a:lnTo>
                  <a:lnTo>
                    <a:pt x="2538" y="26680"/>
                  </a:lnTo>
                  <a:lnTo>
                    <a:pt x="0" y="32603"/>
                  </a:lnTo>
                  <a:lnTo>
                    <a:pt x="620" y="78690"/>
                  </a:lnTo>
                  <a:lnTo>
                    <a:pt x="1249" y="126013"/>
                  </a:lnTo>
                  <a:lnTo>
                    <a:pt x="1258" y="127048"/>
                  </a:lnTo>
                  <a:lnTo>
                    <a:pt x="1264" y="127032"/>
                  </a:lnTo>
                  <a:lnTo>
                    <a:pt x="6344" y="85767"/>
                  </a:lnTo>
                  <a:lnTo>
                    <a:pt x="17903" y="44249"/>
                  </a:lnTo>
                  <a:lnTo>
                    <a:pt x="36780" y="12190"/>
                  </a:lnTo>
                  <a:lnTo>
                    <a:pt x="42584" y="8832"/>
                  </a:lnTo>
                  <a:lnTo>
                    <a:pt x="56559" y="6983"/>
                  </a:lnTo>
                  <a:lnTo>
                    <a:pt x="62825" y="8889"/>
                  </a:lnTo>
                  <a:lnTo>
                    <a:pt x="73551" y="16650"/>
                  </a:lnTo>
                  <a:lnTo>
                    <a:pt x="81140" y="30919"/>
                  </a:lnTo>
                  <a:lnTo>
                    <a:pt x="87498" y="56904"/>
                  </a:lnTo>
                  <a:lnTo>
                    <a:pt x="83825" y="1206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1" name="SMARTInkShape-1312"/>
            <p:cNvSpPr/>
            <p:nvPr>
              <p:custDataLst>
                <p:tags r:id="rId229"/>
              </p:custDataLst>
            </p:nvPr>
          </p:nvSpPr>
          <p:spPr>
            <a:xfrm>
              <a:off x="1054100" y="2082800"/>
              <a:ext cx="38101" cy="6351"/>
            </a:xfrm>
            <a:custGeom>
              <a:avLst/>
              <a:gdLst/>
              <a:ahLst/>
              <a:cxnLst/>
              <a:rect l="0" t="0" r="0" b="0"/>
              <a:pathLst>
                <a:path w="38101" h="6351">
                  <a:moveTo>
                    <a:pt x="0" y="6350"/>
                  </a:moveTo>
                  <a:lnTo>
                    <a:pt x="0" y="6350"/>
                  </a:lnTo>
                  <a:lnTo>
                    <a:pt x="6742" y="6350"/>
                  </a:lnTo>
                  <a:lnTo>
                    <a:pt x="8728" y="5644"/>
                  </a:lnTo>
                  <a:lnTo>
                    <a:pt x="10052" y="4469"/>
                  </a:lnTo>
                  <a:lnTo>
                    <a:pt x="10935" y="2979"/>
                  </a:lnTo>
                  <a:lnTo>
                    <a:pt x="12934" y="1986"/>
                  </a:lnTo>
                  <a:lnTo>
                    <a:pt x="18919" y="883"/>
                  </a:lnTo>
                  <a:lnTo>
                    <a:pt x="381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7" name="SMARTInkShape-Group307"/>
          <p:cNvGrpSpPr/>
          <p:nvPr/>
        </p:nvGrpSpPr>
        <p:grpSpPr>
          <a:xfrm>
            <a:off x="1644593" y="1778000"/>
            <a:ext cx="831908" cy="465295"/>
            <a:chOff x="1644593" y="1778000"/>
            <a:chExt cx="831908" cy="465295"/>
          </a:xfrm>
        </p:grpSpPr>
        <p:sp>
          <p:nvSpPr>
            <p:cNvPr id="653" name="SMARTInkShape-1313"/>
            <p:cNvSpPr/>
            <p:nvPr>
              <p:custDataLst>
                <p:tags r:id="rId221"/>
              </p:custDataLst>
            </p:nvPr>
          </p:nvSpPr>
          <p:spPr>
            <a:xfrm>
              <a:off x="1644593" y="1906949"/>
              <a:ext cx="227513" cy="280605"/>
            </a:xfrm>
            <a:custGeom>
              <a:avLst/>
              <a:gdLst/>
              <a:ahLst/>
              <a:cxnLst/>
              <a:rect l="0" t="0" r="0" b="0"/>
              <a:pathLst>
                <a:path w="227513" h="280605">
                  <a:moveTo>
                    <a:pt x="215957" y="23451"/>
                  </a:moveTo>
                  <a:lnTo>
                    <a:pt x="215957" y="23451"/>
                  </a:lnTo>
                  <a:lnTo>
                    <a:pt x="227512" y="11895"/>
                  </a:lnTo>
                  <a:lnTo>
                    <a:pt x="218205" y="4348"/>
                  </a:lnTo>
                  <a:lnTo>
                    <a:pt x="205902" y="850"/>
                  </a:lnTo>
                  <a:lnTo>
                    <a:pt x="191027" y="0"/>
                  </a:lnTo>
                  <a:lnTo>
                    <a:pt x="156601" y="7086"/>
                  </a:lnTo>
                  <a:lnTo>
                    <a:pt x="110191" y="26892"/>
                  </a:lnTo>
                  <a:lnTo>
                    <a:pt x="87017" y="43521"/>
                  </a:lnTo>
                  <a:lnTo>
                    <a:pt x="66545" y="71473"/>
                  </a:lnTo>
                  <a:lnTo>
                    <a:pt x="64843" y="78044"/>
                  </a:lnTo>
                  <a:lnTo>
                    <a:pt x="65120" y="83835"/>
                  </a:lnTo>
                  <a:lnTo>
                    <a:pt x="66715" y="89107"/>
                  </a:lnTo>
                  <a:lnTo>
                    <a:pt x="79777" y="98728"/>
                  </a:lnTo>
                  <a:lnTo>
                    <a:pt x="119286" y="116402"/>
                  </a:lnTo>
                  <a:lnTo>
                    <a:pt x="148805" y="129117"/>
                  </a:lnTo>
                  <a:lnTo>
                    <a:pt x="154362" y="136501"/>
                  </a:lnTo>
                  <a:lnTo>
                    <a:pt x="153021" y="141151"/>
                  </a:lnTo>
                  <a:lnTo>
                    <a:pt x="144006" y="151962"/>
                  </a:lnTo>
                  <a:lnTo>
                    <a:pt x="101425" y="180513"/>
                  </a:lnTo>
                  <a:lnTo>
                    <a:pt x="57579" y="207268"/>
                  </a:lnTo>
                  <a:lnTo>
                    <a:pt x="14947" y="236306"/>
                  </a:lnTo>
                  <a:lnTo>
                    <a:pt x="3147" y="250698"/>
                  </a:lnTo>
                  <a:lnTo>
                    <a:pt x="0" y="257499"/>
                  </a:lnTo>
                  <a:lnTo>
                    <a:pt x="19" y="263444"/>
                  </a:lnTo>
                  <a:lnTo>
                    <a:pt x="2149" y="268818"/>
                  </a:lnTo>
                  <a:lnTo>
                    <a:pt x="5685" y="273813"/>
                  </a:lnTo>
                  <a:lnTo>
                    <a:pt x="22784" y="279362"/>
                  </a:lnTo>
                  <a:lnTo>
                    <a:pt x="60178" y="280604"/>
                  </a:lnTo>
                  <a:lnTo>
                    <a:pt x="104419" y="274622"/>
                  </a:lnTo>
                  <a:lnTo>
                    <a:pt x="143868" y="265794"/>
                  </a:lnTo>
                  <a:lnTo>
                    <a:pt x="209607" y="24570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4" name="SMARTInkShape-1314"/>
            <p:cNvSpPr/>
            <p:nvPr>
              <p:custDataLst>
                <p:tags r:id="rId222"/>
              </p:custDataLst>
            </p:nvPr>
          </p:nvSpPr>
          <p:spPr>
            <a:xfrm>
              <a:off x="2076450" y="1784350"/>
              <a:ext cx="19051" cy="152401"/>
            </a:xfrm>
            <a:custGeom>
              <a:avLst/>
              <a:gdLst/>
              <a:ahLst/>
              <a:cxnLst/>
              <a:rect l="0" t="0" r="0" b="0"/>
              <a:pathLst>
                <a:path w="19051" h="152401">
                  <a:moveTo>
                    <a:pt x="0" y="0"/>
                  </a:moveTo>
                  <a:lnTo>
                    <a:pt x="0" y="0"/>
                  </a:lnTo>
                  <a:lnTo>
                    <a:pt x="3371" y="6742"/>
                  </a:lnTo>
                  <a:lnTo>
                    <a:pt x="5958" y="45190"/>
                  </a:lnTo>
                  <a:lnTo>
                    <a:pt x="6272" y="92025"/>
                  </a:lnTo>
                  <a:lnTo>
                    <a:pt x="11404" y="132425"/>
                  </a:lnTo>
                  <a:lnTo>
                    <a:pt x="19050" y="152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5" name="SMARTInkShape-1315"/>
            <p:cNvSpPr/>
            <p:nvPr>
              <p:custDataLst>
                <p:tags r:id="rId223"/>
              </p:custDataLst>
            </p:nvPr>
          </p:nvSpPr>
          <p:spPr>
            <a:xfrm>
              <a:off x="1948892" y="1778000"/>
              <a:ext cx="279959" cy="69851"/>
            </a:xfrm>
            <a:custGeom>
              <a:avLst/>
              <a:gdLst/>
              <a:ahLst/>
              <a:cxnLst/>
              <a:rect l="0" t="0" r="0" b="0"/>
              <a:pathLst>
                <a:path w="279959" h="69851">
                  <a:moveTo>
                    <a:pt x="51358" y="69850"/>
                  </a:moveTo>
                  <a:lnTo>
                    <a:pt x="51358" y="69850"/>
                  </a:lnTo>
                  <a:lnTo>
                    <a:pt x="38397" y="64780"/>
                  </a:lnTo>
                  <a:lnTo>
                    <a:pt x="3006" y="54923"/>
                  </a:lnTo>
                  <a:lnTo>
                    <a:pt x="779" y="52843"/>
                  </a:lnTo>
                  <a:lnTo>
                    <a:pt x="0" y="50751"/>
                  </a:lnTo>
                  <a:lnTo>
                    <a:pt x="186" y="48651"/>
                  </a:lnTo>
                  <a:lnTo>
                    <a:pt x="9800" y="44435"/>
                  </a:lnTo>
                  <a:lnTo>
                    <a:pt x="51459" y="35981"/>
                  </a:lnTo>
                  <a:lnTo>
                    <a:pt x="86117" y="26262"/>
                  </a:lnTo>
                  <a:lnTo>
                    <a:pt x="117371" y="22255"/>
                  </a:lnTo>
                  <a:lnTo>
                    <a:pt x="154781" y="19769"/>
                  </a:lnTo>
                  <a:lnTo>
                    <a:pt x="194925" y="16312"/>
                  </a:lnTo>
                  <a:lnTo>
                    <a:pt x="233596" y="10399"/>
                  </a:lnTo>
                  <a:lnTo>
                    <a:pt x="27995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6" name="SMARTInkShape-1316"/>
            <p:cNvSpPr/>
            <p:nvPr>
              <p:custDataLst>
                <p:tags r:id="rId224"/>
              </p:custDataLst>
            </p:nvPr>
          </p:nvSpPr>
          <p:spPr>
            <a:xfrm>
              <a:off x="2280939" y="1995168"/>
              <a:ext cx="195562" cy="248127"/>
            </a:xfrm>
            <a:custGeom>
              <a:avLst/>
              <a:gdLst/>
              <a:ahLst/>
              <a:cxnLst/>
              <a:rect l="0" t="0" r="0" b="0"/>
              <a:pathLst>
                <a:path w="195562" h="248127">
                  <a:moveTo>
                    <a:pt x="176511" y="30482"/>
                  </a:moveTo>
                  <a:lnTo>
                    <a:pt x="176511" y="30482"/>
                  </a:lnTo>
                  <a:lnTo>
                    <a:pt x="183253" y="23740"/>
                  </a:lnTo>
                  <a:lnTo>
                    <a:pt x="184533" y="21048"/>
                  </a:lnTo>
                  <a:lnTo>
                    <a:pt x="184681" y="18548"/>
                  </a:lnTo>
                  <a:lnTo>
                    <a:pt x="183221" y="9467"/>
                  </a:lnTo>
                  <a:lnTo>
                    <a:pt x="180984" y="7300"/>
                  </a:lnTo>
                  <a:lnTo>
                    <a:pt x="172854" y="3010"/>
                  </a:lnTo>
                  <a:lnTo>
                    <a:pt x="159749" y="0"/>
                  </a:lnTo>
                  <a:lnTo>
                    <a:pt x="114567" y="10832"/>
                  </a:lnTo>
                  <a:lnTo>
                    <a:pt x="96769" y="16810"/>
                  </a:lnTo>
                  <a:lnTo>
                    <a:pt x="57206" y="43890"/>
                  </a:lnTo>
                  <a:lnTo>
                    <a:pt x="53230" y="50004"/>
                  </a:lnTo>
                  <a:lnTo>
                    <a:pt x="50693" y="62442"/>
                  </a:lnTo>
                  <a:lnTo>
                    <a:pt x="52416" y="67311"/>
                  </a:lnTo>
                  <a:lnTo>
                    <a:pt x="59975" y="74602"/>
                  </a:lnTo>
                  <a:lnTo>
                    <a:pt x="103231" y="87310"/>
                  </a:lnTo>
                  <a:lnTo>
                    <a:pt x="128012" y="96035"/>
                  </a:lnTo>
                  <a:lnTo>
                    <a:pt x="130067" y="98878"/>
                  </a:lnTo>
                  <a:lnTo>
                    <a:pt x="130027" y="102185"/>
                  </a:lnTo>
                  <a:lnTo>
                    <a:pt x="128588" y="105801"/>
                  </a:lnTo>
                  <a:lnTo>
                    <a:pt x="86527" y="137828"/>
                  </a:lnTo>
                  <a:lnTo>
                    <a:pt x="39093" y="168308"/>
                  </a:lnTo>
                  <a:lnTo>
                    <a:pt x="6766" y="195212"/>
                  </a:lnTo>
                  <a:lnTo>
                    <a:pt x="2670" y="202391"/>
                  </a:lnTo>
                  <a:lnTo>
                    <a:pt x="0" y="217893"/>
                  </a:lnTo>
                  <a:lnTo>
                    <a:pt x="1687" y="224567"/>
                  </a:lnTo>
                  <a:lnTo>
                    <a:pt x="9206" y="235746"/>
                  </a:lnTo>
                  <a:lnTo>
                    <a:pt x="29011" y="243536"/>
                  </a:lnTo>
                  <a:lnTo>
                    <a:pt x="71894" y="248126"/>
                  </a:lnTo>
                  <a:lnTo>
                    <a:pt x="103909" y="246451"/>
                  </a:lnTo>
                  <a:lnTo>
                    <a:pt x="150845" y="240836"/>
                  </a:lnTo>
                  <a:lnTo>
                    <a:pt x="195561" y="22733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0" name="SMARTInkShape-Group308"/>
          <p:cNvGrpSpPr/>
          <p:nvPr/>
        </p:nvGrpSpPr>
        <p:grpSpPr>
          <a:xfrm>
            <a:off x="2987780" y="2095500"/>
            <a:ext cx="180871" cy="139031"/>
            <a:chOff x="2987780" y="2095500"/>
            <a:chExt cx="180871" cy="139031"/>
          </a:xfrm>
        </p:grpSpPr>
        <p:sp>
          <p:nvSpPr>
            <p:cNvPr id="658" name="SMARTInkShape-1317"/>
            <p:cNvSpPr/>
            <p:nvPr>
              <p:custDataLst>
                <p:tags r:id="rId219"/>
              </p:custDataLst>
            </p:nvPr>
          </p:nvSpPr>
          <p:spPr>
            <a:xfrm>
              <a:off x="2987780" y="2095500"/>
              <a:ext cx="180871" cy="11261"/>
            </a:xfrm>
            <a:custGeom>
              <a:avLst/>
              <a:gdLst/>
              <a:ahLst/>
              <a:cxnLst/>
              <a:rect l="0" t="0" r="0" b="0"/>
              <a:pathLst>
                <a:path w="180871" h="11261">
                  <a:moveTo>
                    <a:pt x="9420" y="0"/>
                  </a:moveTo>
                  <a:lnTo>
                    <a:pt x="9420" y="0"/>
                  </a:lnTo>
                  <a:lnTo>
                    <a:pt x="6049" y="3371"/>
                  </a:lnTo>
                  <a:lnTo>
                    <a:pt x="2513" y="5026"/>
                  </a:lnTo>
                  <a:lnTo>
                    <a:pt x="581" y="5467"/>
                  </a:lnTo>
                  <a:lnTo>
                    <a:pt x="0" y="6467"/>
                  </a:lnTo>
                  <a:lnTo>
                    <a:pt x="318" y="7839"/>
                  </a:lnTo>
                  <a:lnTo>
                    <a:pt x="1235" y="9460"/>
                  </a:lnTo>
                  <a:lnTo>
                    <a:pt x="7899" y="11260"/>
                  </a:lnTo>
                  <a:lnTo>
                    <a:pt x="55029" y="8146"/>
                  </a:lnTo>
                  <a:lnTo>
                    <a:pt x="92313" y="6177"/>
                  </a:lnTo>
                  <a:lnTo>
                    <a:pt x="135312" y="1429"/>
                  </a:lnTo>
                  <a:lnTo>
                    <a:pt x="180870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9" name="SMARTInkShape-1318"/>
            <p:cNvSpPr/>
            <p:nvPr>
              <p:custDataLst>
                <p:tags r:id="rId220"/>
              </p:custDataLst>
            </p:nvPr>
          </p:nvSpPr>
          <p:spPr>
            <a:xfrm>
              <a:off x="2993264" y="2197100"/>
              <a:ext cx="137287" cy="37431"/>
            </a:xfrm>
            <a:custGeom>
              <a:avLst/>
              <a:gdLst/>
              <a:ahLst/>
              <a:cxnLst/>
              <a:rect l="0" t="0" r="0" b="0"/>
              <a:pathLst>
                <a:path w="137287" h="37431">
                  <a:moveTo>
                    <a:pt x="48386" y="0"/>
                  </a:moveTo>
                  <a:lnTo>
                    <a:pt x="48386" y="0"/>
                  </a:lnTo>
                  <a:lnTo>
                    <a:pt x="1207" y="34711"/>
                  </a:lnTo>
                  <a:lnTo>
                    <a:pt x="0" y="35841"/>
                  </a:lnTo>
                  <a:lnTo>
                    <a:pt x="607" y="36594"/>
                  </a:lnTo>
                  <a:lnTo>
                    <a:pt x="5043" y="37430"/>
                  </a:lnTo>
                  <a:lnTo>
                    <a:pt x="47896" y="36130"/>
                  </a:lnTo>
                  <a:lnTo>
                    <a:pt x="137286" y="25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81" name="SMARTInkShape-Group309"/>
          <p:cNvGrpSpPr/>
          <p:nvPr/>
        </p:nvGrpSpPr>
        <p:grpSpPr>
          <a:xfrm>
            <a:off x="3575815" y="1714500"/>
            <a:ext cx="3629404" cy="689010"/>
            <a:chOff x="3575815" y="1714500"/>
            <a:chExt cx="3629404" cy="689010"/>
          </a:xfrm>
        </p:grpSpPr>
        <p:sp>
          <p:nvSpPr>
            <p:cNvPr id="661" name="SMARTInkShape-1319"/>
            <p:cNvSpPr/>
            <p:nvPr>
              <p:custDataLst>
                <p:tags r:id="rId199"/>
              </p:custDataLst>
            </p:nvPr>
          </p:nvSpPr>
          <p:spPr>
            <a:xfrm>
              <a:off x="3816428" y="1977716"/>
              <a:ext cx="177723" cy="149535"/>
            </a:xfrm>
            <a:custGeom>
              <a:avLst/>
              <a:gdLst/>
              <a:ahLst/>
              <a:cxnLst/>
              <a:rect l="0" t="0" r="0" b="0"/>
              <a:pathLst>
                <a:path w="177723" h="149535">
                  <a:moveTo>
                    <a:pt x="6272" y="9834"/>
                  </a:moveTo>
                  <a:lnTo>
                    <a:pt x="6272" y="9834"/>
                  </a:lnTo>
                  <a:lnTo>
                    <a:pt x="805" y="4367"/>
                  </a:lnTo>
                  <a:lnTo>
                    <a:pt x="96" y="0"/>
                  </a:lnTo>
                  <a:lnTo>
                    <a:pt x="0" y="1465"/>
                  </a:lnTo>
                  <a:lnTo>
                    <a:pt x="3719" y="4468"/>
                  </a:lnTo>
                  <a:lnTo>
                    <a:pt x="22294" y="19972"/>
                  </a:lnTo>
                  <a:lnTo>
                    <a:pt x="66761" y="57093"/>
                  </a:lnTo>
                  <a:lnTo>
                    <a:pt x="113534" y="91645"/>
                  </a:lnTo>
                  <a:lnTo>
                    <a:pt x="122854" y="99346"/>
                  </a:lnTo>
                  <a:lnTo>
                    <a:pt x="168765" y="140926"/>
                  </a:lnTo>
                  <a:lnTo>
                    <a:pt x="177722" y="14953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2" name="SMARTInkShape-1320"/>
            <p:cNvSpPr/>
            <p:nvPr>
              <p:custDataLst>
                <p:tags r:id="rId200"/>
              </p:custDataLst>
            </p:nvPr>
          </p:nvSpPr>
          <p:spPr>
            <a:xfrm>
              <a:off x="4000500" y="1995044"/>
              <a:ext cx="69851" cy="283538"/>
            </a:xfrm>
            <a:custGeom>
              <a:avLst/>
              <a:gdLst/>
              <a:ahLst/>
              <a:cxnLst/>
              <a:rect l="0" t="0" r="0" b="0"/>
              <a:pathLst>
                <a:path w="69851" h="283538">
                  <a:moveTo>
                    <a:pt x="69850" y="11556"/>
                  </a:moveTo>
                  <a:lnTo>
                    <a:pt x="69850" y="11556"/>
                  </a:lnTo>
                  <a:lnTo>
                    <a:pt x="69850" y="8185"/>
                  </a:lnTo>
                  <a:lnTo>
                    <a:pt x="66087" y="4648"/>
                  </a:lnTo>
                  <a:lnTo>
                    <a:pt x="60416" y="1430"/>
                  </a:lnTo>
                  <a:lnTo>
                    <a:pt x="55545" y="0"/>
                  </a:lnTo>
                  <a:lnTo>
                    <a:pt x="49146" y="1246"/>
                  </a:lnTo>
                  <a:lnTo>
                    <a:pt x="33540" y="7795"/>
                  </a:lnTo>
                  <a:lnTo>
                    <a:pt x="21070" y="17184"/>
                  </a:lnTo>
                  <a:lnTo>
                    <a:pt x="9284" y="32998"/>
                  </a:lnTo>
                  <a:lnTo>
                    <a:pt x="3065" y="45504"/>
                  </a:lnTo>
                  <a:lnTo>
                    <a:pt x="120" y="73825"/>
                  </a:lnTo>
                  <a:lnTo>
                    <a:pt x="5" y="120655"/>
                  </a:lnTo>
                  <a:lnTo>
                    <a:pt x="0" y="163713"/>
                  </a:lnTo>
                  <a:lnTo>
                    <a:pt x="4364" y="205980"/>
                  </a:lnTo>
                  <a:lnTo>
                    <a:pt x="5958" y="247987"/>
                  </a:lnTo>
                  <a:lnTo>
                    <a:pt x="6328" y="283537"/>
                  </a:lnTo>
                  <a:lnTo>
                    <a:pt x="7052" y="273550"/>
                  </a:lnTo>
                  <a:lnTo>
                    <a:pt x="12700" y="2528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3" name="SMARTInkShape-1321"/>
            <p:cNvSpPr/>
            <p:nvPr>
              <p:custDataLst>
                <p:tags r:id="rId201"/>
              </p:custDataLst>
            </p:nvPr>
          </p:nvSpPr>
          <p:spPr>
            <a:xfrm>
              <a:off x="4191000" y="2171700"/>
              <a:ext cx="133351" cy="6349"/>
            </a:xfrm>
            <a:custGeom>
              <a:avLst/>
              <a:gdLst/>
              <a:ahLst/>
              <a:cxnLst/>
              <a:rect l="0" t="0" r="0" b="0"/>
              <a:pathLst>
                <a:path w="133351" h="6349">
                  <a:moveTo>
                    <a:pt x="0" y="0"/>
                  </a:moveTo>
                  <a:lnTo>
                    <a:pt x="0" y="0"/>
                  </a:lnTo>
                  <a:lnTo>
                    <a:pt x="0" y="6089"/>
                  </a:lnTo>
                  <a:lnTo>
                    <a:pt x="38283" y="6340"/>
                  </a:lnTo>
                  <a:lnTo>
                    <a:pt x="85266" y="6348"/>
                  </a:lnTo>
                  <a:lnTo>
                    <a:pt x="1333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4" name="SMARTInkShape-1322"/>
            <p:cNvSpPr/>
            <p:nvPr>
              <p:custDataLst>
                <p:tags r:id="rId202"/>
              </p:custDataLst>
            </p:nvPr>
          </p:nvSpPr>
          <p:spPr>
            <a:xfrm>
              <a:off x="4502412" y="2002277"/>
              <a:ext cx="158489" cy="220224"/>
            </a:xfrm>
            <a:custGeom>
              <a:avLst/>
              <a:gdLst/>
              <a:ahLst/>
              <a:cxnLst/>
              <a:rect l="0" t="0" r="0" b="0"/>
              <a:pathLst>
                <a:path w="158489" h="220224">
                  <a:moveTo>
                    <a:pt x="6088" y="17023"/>
                  </a:moveTo>
                  <a:lnTo>
                    <a:pt x="6088" y="17023"/>
                  </a:lnTo>
                  <a:lnTo>
                    <a:pt x="2717" y="13652"/>
                  </a:lnTo>
                  <a:lnTo>
                    <a:pt x="1062" y="8234"/>
                  </a:lnTo>
                  <a:lnTo>
                    <a:pt x="0" y="0"/>
                  </a:lnTo>
                  <a:lnTo>
                    <a:pt x="618" y="30"/>
                  </a:lnTo>
                  <a:lnTo>
                    <a:pt x="47223" y="39292"/>
                  </a:lnTo>
                  <a:lnTo>
                    <a:pt x="84596" y="81566"/>
                  </a:lnTo>
                  <a:lnTo>
                    <a:pt x="119716" y="126530"/>
                  </a:lnTo>
                  <a:lnTo>
                    <a:pt x="145142" y="161179"/>
                  </a:lnTo>
                  <a:lnTo>
                    <a:pt x="154534" y="186030"/>
                  </a:lnTo>
                  <a:lnTo>
                    <a:pt x="158488" y="22022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5" name="SMARTInkShape-1323"/>
            <p:cNvSpPr/>
            <p:nvPr>
              <p:custDataLst>
                <p:tags r:id="rId203"/>
              </p:custDataLst>
            </p:nvPr>
          </p:nvSpPr>
          <p:spPr>
            <a:xfrm>
              <a:off x="4544911" y="2028342"/>
              <a:ext cx="141390" cy="194159"/>
            </a:xfrm>
            <a:custGeom>
              <a:avLst/>
              <a:gdLst/>
              <a:ahLst/>
              <a:cxnLst/>
              <a:rect l="0" t="0" r="0" b="0"/>
              <a:pathLst>
                <a:path w="141390" h="194159">
                  <a:moveTo>
                    <a:pt x="141389" y="3658"/>
                  </a:moveTo>
                  <a:lnTo>
                    <a:pt x="141389" y="3658"/>
                  </a:lnTo>
                  <a:lnTo>
                    <a:pt x="138018" y="287"/>
                  </a:lnTo>
                  <a:lnTo>
                    <a:pt x="136320" y="0"/>
                  </a:lnTo>
                  <a:lnTo>
                    <a:pt x="134481" y="513"/>
                  </a:lnTo>
                  <a:lnTo>
                    <a:pt x="130557" y="2260"/>
                  </a:lnTo>
                  <a:lnTo>
                    <a:pt x="116818" y="6845"/>
                  </a:lnTo>
                  <a:lnTo>
                    <a:pt x="77565" y="49489"/>
                  </a:lnTo>
                  <a:lnTo>
                    <a:pt x="44830" y="94070"/>
                  </a:lnTo>
                  <a:lnTo>
                    <a:pt x="15035" y="140149"/>
                  </a:lnTo>
                  <a:lnTo>
                    <a:pt x="2653" y="165119"/>
                  </a:lnTo>
                  <a:lnTo>
                    <a:pt x="214" y="172682"/>
                  </a:lnTo>
                  <a:lnTo>
                    <a:pt x="0" y="178430"/>
                  </a:lnTo>
                  <a:lnTo>
                    <a:pt x="8039" y="1941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6" name="SMARTInkShape-1324"/>
            <p:cNvSpPr/>
            <p:nvPr>
              <p:custDataLst>
                <p:tags r:id="rId204"/>
              </p:custDataLst>
            </p:nvPr>
          </p:nvSpPr>
          <p:spPr>
            <a:xfrm>
              <a:off x="4820096" y="1965631"/>
              <a:ext cx="169369" cy="373624"/>
            </a:xfrm>
            <a:custGeom>
              <a:avLst/>
              <a:gdLst/>
              <a:ahLst/>
              <a:cxnLst/>
              <a:rect l="0" t="0" r="0" b="0"/>
              <a:pathLst>
                <a:path w="169369" h="373624">
                  <a:moveTo>
                    <a:pt x="31304" y="142569"/>
                  </a:moveTo>
                  <a:lnTo>
                    <a:pt x="31304" y="142569"/>
                  </a:lnTo>
                  <a:lnTo>
                    <a:pt x="31304" y="136480"/>
                  </a:lnTo>
                  <a:lnTo>
                    <a:pt x="31304" y="177668"/>
                  </a:lnTo>
                  <a:lnTo>
                    <a:pt x="27933" y="215684"/>
                  </a:lnTo>
                  <a:lnTo>
                    <a:pt x="22465" y="255955"/>
                  </a:lnTo>
                  <a:lnTo>
                    <a:pt x="13007" y="301440"/>
                  </a:lnTo>
                  <a:lnTo>
                    <a:pt x="4637" y="340552"/>
                  </a:lnTo>
                  <a:lnTo>
                    <a:pt x="0" y="373623"/>
                  </a:lnTo>
                  <a:lnTo>
                    <a:pt x="557" y="373511"/>
                  </a:lnTo>
                  <a:lnTo>
                    <a:pt x="3056" y="369623"/>
                  </a:lnTo>
                  <a:lnTo>
                    <a:pt x="14491" y="323146"/>
                  </a:lnTo>
                  <a:lnTo>
                    <a:pt x="23566" y="282530"/>
                  </a:lnTo>
                  <a:lnTo>
                    <a:pt x="33558" y="238288"/>
                  </a:lnTo>
                  <a:lnTo>
                    <a:pt x="38892" y="203455"/>
                  </a:lnTo>
                  <a:lnTo>
                    <a:pt x="45860" y="165000"/>
                  </a:lnTo>
                  <a:lnTo>
                    <a:pt x="52393" y="122247"/>
                  </a:lnTo>
                  <a:lnTo>
                    <a:pt x="60922" y="81170"/>
                  </a:lnTo>
                  <a:lnTo>
                    <a:pt x="71282" y="40548"/>
                  </a:lnTo>
                  <a:lnTo>
                    <a:pt x="79967" y="8665"/>
                  </a:lnTo>
                  <a:lnTo>
                    <a:pt x="82796" y="4617"/>
                  </a:lnTo>
                  <a:lnTo>
                    <a:pt x="86798" y="1917"/>
                  </a:lnTo>
                  <a:lnTo>
                    <a:pt x="91583" y="118"/>
                  </a:lnTo>
                  <a:lnTo>
                    <a:pt x="100663" y="0"/>
                  </a:lnTo>
                  <a:lnTo>
                    <a:pt x="117991" y="5673"/>
                  </a:lnTo>
                  <a:lnTo>
                    <a:pt x="126511" y="17050"/>
                  </a:lnTo>
                  <a:lnTo>
                    <a:pt x="133590" y="33161"/>
                  </a:lnTo>
                  <a:lnTo>
                    <a:pt x="136870" y="56686"/>
                  </a:lnTo>
                  <a:lnTo>
                    <a:pt x="133687" y="73221"/>
                  </a:lnTo>
                  <a:lnTo>
                    <a:pt x="126290" y="89569"/>
                  </a:lnTo>
                  <a:lnTo>
                    <a:pt x="115093" y="103086"/>
                  </a:lnTo>
                  <a:lnTo>
                    <a:pt x="115385" y="104252"/>
                  </a:lnTo>
                  <a:lnTo>
                    <a:pt x="117592" y="107430"/>
                  </a:lnTo>
                  <a:lnTo>
                    <a:pt x="156077" y="143955"/>
                  </a:lnTo>
                  <a:lnTo>
                    <a:pt x="167324" y="171901"/>
                  </a:lnTo>
                  <a:lnTo>
                    <a:pt x="169368" y="182887"/>
                  </a:lnTo>
                  <a:lnTo>
                    <a:pt x="164633" y="194355"/>
                  </a:lnTo>
                  <a:lnTo>
                    <a:pt x="151947" y="208948"/>
                  </a:lnTo>
                  <a:lnTo>
                    <a:pt x="147716" y="212222"/>
                  </a:lnTo>
                  <a:lnTo>
                    <a:pt x="142779" y="213699"/>
                  </a:lnTo>
                  <a:lnTo>
                    <a:pt x="131649" y="213458"/>
                  </a:lnTo>
                  <a:lnTo>
                    <a:pt x="94804" y="1870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7" name="SMARTInkShape-1325"/>
            <p:cNvSpPr/>
            <p:nvPr>
              <p:custDataLst>
                <p:tags r:id="rId205"/>
              </p:custDataLst>
            </p:nvPr>
          </p:nvSpPr>
          <p:spPr>
            <a:xfrm>
              <a:off x="4864448" y="1779804"/>
              <a:ext cx="120303" cy="79157"/>
            </a:xfrm>
            <a:custGeom>
              <a:avLst/>
              <a:gdLst/>
              <a:ahLst/>
              <a:cxnLst/>
              <a:rect l="0" t="0" r="0" b="0"/>
              <a:pathLst>
                <a:path w="120303" h="79157">
                  <a:moveTo>
                    <a:pt x="25052" y="42646"/>
                  </a:moveTo>
                  <a:lnTo>
                    <a:pt x="25052" y="42646"/>
                  </a:lnTo>
                  <a:lnTo>
                    <a:pt x="25052" y="39275"/>
                  </a:lnTo>
                  <a:lnTo>
                    <a:pt x="24347" y="38282"/>
                  </a:lnTo>
                  <a:lnTo>
                    <a:pt x="23170" y="37620"/>
                  </a:lnTo>
                  <a:lnTo>
                    <a:pt x="21681" y="37179"/>
                  </a:lnTo>
                  <a:lnTo>
                    <a:pt x="19983" y="37590"/>
                  </a:lnTo>
                  <a:lnTo>
                    <a:pt x="16213" y="39929"/>
                  </a:lnTo>
                  <a:lnTo>
                    <a:pt x="14926" y="41540"/>
                  </a:lnTo>
                  <a:lnTo>
                    <a:pt x="1412" y="72697"/>
                  </a:lnTo>
                  <a:lnTo>
                    <a:pt x="0" y="79156"/>
                  </a:lnTo>
                  <a:lnTo>
                    <a:pt x="16294" y="40207"/>
                  </a:lnTo>
                  <a:lnTo>
                    <a:pt x="35160" y="15039"/>
                  </a:lnTo>
                  <a:lnTo>
                    <a:pt x="48194" y="4284"/>
                  </a:lnTo>
                  <a:lnTo>
                    <a:pt x="57622" y="0"/>
                  </a:lnTo>
                  <a:lnTo>
                    <a:pt x="60171" y="104"/>
                  </a:lnTo>
                  <a:lnTo>
                    <a:pt x="74876" y="7193"/>
                  </a:lnTo>
                  <a:lnTo>
                    <a:pt x="95864" y="30344"/>
                  </a:lnTo>
                  <a:lnTo>
                    <a:pt x="120302" y="6804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8" name="SMARTInkShape-1326"/>
            <p:cNvSpPr/>
            <p:nvPr>
              <p:custDataLst>
                <p:tags r:id="rId206"/>
              </p:custDataLst>
            </p:nvPr>
          </p:nvSpPr>
          <p:spPr>
            <a:xfrm>
              <a:off x="5048250" y="1879861"/>
              <a:ext cx="106551" cy="355340"/>
            </a:xfrm>
            <a:custGeom>
              <a:avLst/>
              <a:gdLst/>
              <a:ahLst/>
              <a:cxnLst/>
              <a:rect l="0" t="0" r="0" b="0"/>
              <a:pathLst>
                <a:path w="106551" h="355340">
                  <a:moveTo>
                    <a:pt x="69850" y="6089"/>
                  </a:moveTo>
                  <a:lnTo>
                    <a:pt x="69850" y="6089"/>
                  </a:lnTo>
                  <a:lnTo>
                    <a:pt x="69850" y="0"/>
                  </a:lnTo>
                  <a:lnTo>
                    <a:pt x="85430" y="39761"/>
                  </a:lnTo>
                  <a:lnTo>
                    <a:pt x="95712" y="76509"/>
                  </a:lnTo>
                  <a:lnTo>
                    <a:pt x="100865" y="107237"/>
                  </a:lnTo>
                  <a:lnTo>
                    <a:pt x="104801" y="142060"/>
                  </a:lnTo>
                  <a:lnTo>
                    <a:pt x="106550" y="178704"/>
                  </a:lnTo>
                  <a:lnTo>
                    <a:pt x="104165" y="218179"/>
                  </a:lnTo>
                  <a:lnTo>
                    <a:pt x="92247" y="257863"/>
                  </a:lnTo>
                  <a:lnTo>
                    <a:pt x="75310" y="287417"/>
                  </a:lnTo>
                  <a:lnTo>
                    <a:pt x="30517" y="333058"/>
                  </a:lnTo>
                  <a:lnTo>
                    <a:pt x="0" y="35533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9" name="SMARTInkShape-1327"/>
            <p:cNvSpPr/>
            <p:nvPr>
              <p:custDataLst>
                <p:tags r:id="rId207"/>
              </p:custDataLst>
            </p:nvPr>
          </p:nvSpPr>
          <p:spPr>
            <a:xfrm>
              <a:off x="3575815" y="1898650"/>
              <a:ext cx="234186" cy="312243"/>
            </a:xfrm>
            <a:custGeom>
              <a:avLst/>
              <a:gdLst/>
              <a:ahLst/>
              <a:cxnLst/>
              <a:rect l="0" t="0" r="0" b="0"/>
              <a:pathLst>
                <a:path w="234186" h="312243">
                  <a:moveTo>
                    <a:pt x="75435" y="0"/>
                  </a:moveTo>
                  <a:lnTo>
                    <a:pt x="75435" y="0"/>
                  </a:lnTo>
                  <a:lnTo>
                    <a:pt x="72064" y="0"/>
                  </a:lnTo>
                  <a:lnTo>
                    <a:pt x="46891" y="18709"/>
                  </a:lnTo>
                  <a:lnTo>
                    <a:pt x="30759" y="39096"/>
                  </a:lnTo>
                  <a:lnTo>
                    <a:pt x="12308" y="80996"/>
                  </a:lnTo>
                  <a:lnTo>
                    <a:pt x="1817" y="122930"/>
                  </a:lnTo>
                  <a:lnTo>
                    <a:pt x="0" y="161699"/>
                  </a:lnTo>
                  <a:lnTo>
                    <a:pt x="2833" y="195450"/>
                  </a:lnTo>
                  <a:lnTo>
                    <a:pt x="20250" y="240161"/>
                  </a:lnTo>
                  <a:lnTo>
                    <a:pt x="31858" y="257022"/>
                  </a:lnTo>
                  <a:lnTo>
                    <a:pt x="60406" y="278414"/>
                  </a:lnTo>
                  <a:lnTo>
                    <a:pt x="102419" y="298158"/>
                  </a:lnTo>
                  <a:lnTo>
                    <a:pt x="137992" y="307257"/>
                  </a:lnTo>
                  <a:lnTo>
                    <a:pt x="174499" y="312242"/>
                  </a:lnTo>
                  <a:lnTo>
                    <a:pt x="234185" y="311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0" name="SMARTInkShape-1328"/>
            <p:cNvSpPr/>
            <p:nvPr>
              <p:custDataLst>
                <p:tags r:id="rId208"/>
              </p:custDataLst>
            </p:nvPr>
          </p:nvSpPr>
          <p:spPr>
            <a:xfrm>
              <a:off x="5264150" y="1756643"/>
              <a:ext cx="37266" cy="116608"/>
            </a:xfrm>
            <a:custGeom>
              <a:avLst/>
              <a:gdLst/>
              <a:ahLst/>
              <a:cxnLst/>
              <a:rect l="0" t="0" r="0" b="0"/>
              <a:pathLst>
                <a:path w="37266" h="116608">
                  <a:moveTo>
                    <a:pt x="0" y="21357"/>
                  </a:moveTo>
                  <a:lnTo>
                    <a:pt x="0" y="21357"/>
                  </a:lnTo>
                  <a:lnTo>
                    <a:pt x="20394" y="963"/>
                  </a:lnTo>
                  <a:lnTo>
                    <a:pt x="23474" y="0"/>
                  </a:lnTo>
                  <a:lnTo>
                    <a:pt x="30659" y="811"/>
                  </a:lnTo>
                  <a:lnTo>
                    <a:pt x="33139" y="4132"/>
                  </a:lnTo>
                  <a:lnTo>
                    <a:pt x="36630" y="22290"/>
                  </a:lnTo>
                  <a:lnTo>
                    <a:pt x="37265" y="66650"/>
                  </a:lnTo>
                  <a:lnTo>
                    <a:pt x="31750" y="11660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1" name="SMARTInkShape-1329"/>
            <p:cNvSpPr/>
            <p:nvPr>
              <p:custDataLst>
                <p:tags r:id="rId209"/>
              </p:custDataLst>
            </p:nvPr>
          </p:nvSpPr>
          <p:spPr>
            <a:xfrm>
              <a:off x="5146410" y="1714500"/>
              <a:ext cx="282841" cy="57151"/>
            </a:xfrm>
            <a:custGeom>
              <a:avLst/>
              <a:gdLst/>
              <a:ahLst/>
              <a:cxnLst/>
              <a:rect l="0" t="0" r="0" b="0"/>
              <a:pathLst>
                <a:path w="282841" h="57151">
                  <a:moveTo>
                    <a:pt x="22490" y="57150"/>
                  </a:moveTo>
                  <a:lnTo>
                    <a:pt x="22490" y="57150"/>
                  </a:lnTo>
                  <a:lnTo>
                    <a:pt x="19119" y="57150"/>
                  </a:lnTo>
                  <a:lnTo>
                    <a:pt x="0" y="46215"/>
                  </a:lnTo>
                  <a:lnTo>
                    <a:pt x="441" y="44921"/>
                  </a:lnTo>
                  <a:lnTo>
                    <a:pt x="4694" y="41602"/>
                  </a:lnTo>
                  <a:lnTo>
                    <a:pt x="44976" y="33722"/>
                  </a:lnTo>
                  <a:lnTo>
                    <a:pt x="91085" y="26768"/>
                  </a:lnTo>
                  <a:lnTo>
                    <a:pt x="126354" y="19893"/>
                  </a:lnTo>
                  <a:lnTo>
                    <a:pt x="171798" y="11460"/>
                  </a:lnTo>
                  <a:lnTo>
                    <a:pt x="218815" y="7864"/>
                  </a:lnTo>
                  <a:lnTo>
                    <a:pt x="28284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2" name="SMARTInkShape-1330"/>
            <p:cNvSpPr/>
            <p:nvPr>
              <p:custDataLst>
                <p:tags r:id="rId210"/>
              </p:custDataLst>
            </p:nvPr>
          </p:nvSpPr>
          <p:spPr>
            <a:xfrm>
              <a:off x="5645904" y="1937112"/>
              <a:ext cx="100847" cy="323489"/>
            </a:xfrm>
            <a:custGeom>
              <a:avLst/>
              <a:gdLst/>
              <a:ahLst/>
              <a:cxnLst/>
              <a:rect l="0" t="0" r="0" b="0"/>
              <a:pathLst>
                <a:path w="100847" h="323489">
                  <a:moveTo>
                    <a:pt x="94496" y="18688"/>
                  </a:moveTo>
                  <a:lnTo>
                    <a:pt x="94496" y="18688"/>
                  </a:lnTo>
                  <a:lnTo>
                    <a:pt x="94496" y="15317"/>
                  </a:lnTo>
                  <a:lnTo>
                    <a:pt x="92614" y="11780"/>
                  </a:lnTo>
                  <a:lnTo>
                    <a:pt x="90132" y="7857"/>
                  </a:lnTo>
                  <a:lnTo>
                    <a:pt x="89029" y="3761"/>
                  </a:lnTo>
                  <a:lnTo>
                    <a:pt x="87323" y="2387"/>
                  </a:lnTo>
                  <a:lnTo>
                    <a:pt x="78886" y="452"/>
                  </a:lnTo>
                  <a:lnTo>
                    <a:pt x="73919" y="0"/>
                  </a:lnTo>
                  <a:lnTo>
                    <a:pt x="67476" y="3562"/>
                  </a:lnTo>
                  <a:lnTo>
                    <a:pt x="63782" y="6487"/>
                  </a:lnTo>
                  <a:lnTo>
                    <a:pt x="36647" y="53012"/>
                  </a:lnTo>
                  <a:lnTo>
                    <a:pt x="19970" y="89301"/>
                  </a:lnTo>
                  <a:lnTo>
                    <a:pt x="8435" y="132747"/>
                  </a:lnTo>
                  <a:lnTo>
                    <a:pt x="3066" y="169919"/>
                  </a:lnTo>
                  <a:lnTo>
                    <a:pt x="0" y="208565"/>
                  </a:lnTo>
                  <a:lnTo>
                    <a:pt x="1586" y="241929"/>
                  </a:lnTo>
                  <a:lnTo>
                    <a:pt x="19048" y="285710"/>
                  </a:lnTo>
                  <a:lnTo>
                    <a:pt x="33101" y="304533"/>
                  </a:lnTo>
                  <a:lnTo>
                    <a:pt x="64153" y="320145"/>
                  </a:lnTo>
                  <a:lnTo>
                    <a:pt x="100846" y="3234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3" name="SMARTInkShape-1331"/>
            <p:cNvSpPr/>
            <p:nvPr>
              <p:custDataLst>
                <p:tags r:id="rId211"/>
              </p:custDataLst>
            </p:nvPr>
          </p:nvSpPr>
          <p:spPr>
            <a:xfrm>
              <a:off x="5887333" y="1945792"/>
              <a:ext cx="119768" cy="156059"/>
            </a:xfrm>
            <a:custGeom>
              <a:avLst/>
              <a:gdLst/>
              <a:ahLst/>
              <a:cxnLst/>
              <a:rect l="0" t="0" r="0" b="0"/>
              <a:pathLst>
                <a:path w="119768" h="156059">
                  <a:moveTo>
                    <a:pt x="5467" y="3658"/>
                  </a:moveTo>
                  <a:lnTo>
                    <a:pt x="5467" y="3658"/>
                  </a:lnTo>
                  <a:lnTo>
                    <a:pt x="2096" y="287"/>
                  </a:lnTo>
                  <a:lnTo>
                    <a:pt x="1103" y="0"/>
                  </a:lnTo>
                  <a:lnTo>
                    <a:pt x="441" y="513"/>
                  </a:lnTo>
                  <a:lnTo>
                    <a:pt x="0" y="1562"/>
                  </a:lnTo>
                  <a:lnTo>
                    <a:pt x="3273" y="6489"/>
                  </a:lnTo>
                  <a:lnTo>
                    <a:pt x="9430" y="15500"/>
                  </a:lnTo>
                  <a:lnTo>
                    <a:pt x="32365" y="56601"/>
                  </a:lnTo>
                  <a:lnTo>
                    <a:pt x="62357" y="100635"/>
                  </a:lnTo>
                  <a:lnTo>
                    <a:pt x="119767" y="1560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4" name="SMARTInkShape-1332"/>
            <p:cNvSpPr/>
            <p:nvPr>
              <p:custDataLst>
                <p:tags r:id="rId212"/>
              </p:custDataLst>
            </p:nvPr>
          </p:nvSpPr>
          <p:spPr>
            <a:xfrm>
              <a:off x="6000750" y="1968839"/>
              <a:ext cx="95251" cy="310812"/>
            </a:xfrm>
            <a:custGeom>
              <a:avLst/>
              <a:gdLst/>
              <a:ahLst/>
              <a:cxnLst/>
              <a:rect l="0" t="0" r="0" b="0"/>
              <a:pathLst>
                <a:path w="95251" h="310812">
                  <a:moveTo>
                    <a:pt x="95250" y="12361"/>
                  </a:moveTo>
                  <a:lnTo>
                    <a:pt x="95250" y="12361"/>
                  </a:lnTo>
                  <a:lnTo>
                    <a:pt x="95250" y="805"/>
                  </a:lnTo>
                  <a:lnTo>
                    <a:pt x="81766" y="0"/>
                  </a:lnTo>
                  <a:lnTo>
                    <a:pt x="63267" y="3132"/>
                  </a:lnTo>
                  <a:lnTo>
                    <a:pt x="38759" y="15581"/>
                  </a:lnTo>
                  <a:lnTo>
                    <a:pt x="28751" y="23435"/>
                  </a:lnTo>
                  <a:lnTo>
                    <a:pt x="15182" y="42532"/>
                  </a:lnTo>
                  <a:lnTo>
                    <a:pt x="8967" y="69435"/>
                  </a:lnTo>
                  <a:lnTo>
                    <a:pt x="6695" y="109265"/>
                  </a:lnTo>
                  <a:lnTo>
                    <a:pt x="8334" y="146201"/>
                  </a:lnTo>
                  <a:lnTo>
                    <a:pt x="11836" y="193237"/>
                  </a:lnTo>
                  <a:lnTo>
                    <a:pt x="9073" y="232543"/>
                  </a:lnTo>
                  <a:lnTo>
                    <a:pt x="4826" y="278998"/>
                  </a:lnTo>
                  <a:lnTo>
                    <a:pt x="0" y="31081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5" name="SMARTInkShape-1333"/>
            <p:cNvSpPr/>
            <p:nvPr>
              <p:custDataLst>
                <p:tags r:id="rId213"/>
              </p:custDataLst>
            </p:nvPr>
          </p:nvSpPr>
          <p:spPr>
            <a:xfrm>
              <a:off x="6255633" y="2178050"/>
              <a:ext cx="170568" cy="6273"/>
            </a:xfrm>
            <a:custGeom>
              <a:avLst/>
              <a:gdLst/>
              <a:ahLst/>
              <a:cxnLst/>
              <a:rect l="0" t="0" r="0" b="0"/>
              <a:pathLst>
                <a:path w="170568" h="6273">
                  <a:moveTo>
                    <a:pt x="5467" y="0"/>
                  </a:moveTo>
                  <a:lnTo>
                    <a:pt x="5467" y="0"/>
                  </a:lnTo>
                  <a:lnTo>
                    <a:pt x="0" y="0"/>
                  </a:lnTo>
                  <a:lnTo>
                    <a:pt x="2749" y="3371"/>
                  </a:lnTo>
                  <a:lnTo>
                    <a:pt x="41528" y="5958"/>
                  </a:lnTo>
                  <a:lnTo>
                    <a:pt x="88868" y="6272"/>
                  </a:lnTo>
                  <a:lnTo>
                    <a:pt x="133210" y="5629"/>
                  </a:lnTo>
                  <a:lnTo>
                    <a:pt x="17056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6" name="SMARTInkShape-1334"/>
            <p:cNvSpPr/>
            <p:nvPr>
              <p:custDataLst>
                <p:tags r:id="rId214"/>
              </p:custDataLst>
            </p:nvPr>
          </p:nvSpPr>
          <p:spPr>
            <a:xfrm>
              <a:off x="6584948" y="1995044"/>
              <a:ext cx="177803" cy="252857"/>
            </a:xfrm>
            <a:custGeom>
              <a:avLst/>
              <a:gdLst/>
              <a:ahLst/>
              <a:cxnLst/>
              <a:rect l="0" t="0" r="0" b="0"/>
              <a:pathLst>
                <a:path w="177803" h="252857">
                  <a:moveTo>
                    <a:pt x="2" y="11556"/>
                  </a:moveTo>
                  <a:lnTo>
                    <a:pt x="2" y="11556"/>
                  </a:lnTo>
                  <a:lnTo>
                    <a:pt x="0" y="2718"/>
                  </a:lnTo>
                  <a:lnTo>
                    <a:pt x="707" y="1430"/>
                  </a:lnTo>
                  <a:lnTo>
                    <a:pt x="1883" y="572"/>
                  </a:lnTo>
                  <a:lnTo>
                    <a:pt x="3372" y="0"/>
                  </a:lnTo>
                  <a:lnTo>
                    <a:pt x="5071" y="324"/>
                  </a:lnTo>
                  <a:lnTo>
                    <a:pt x="8840" y="2566"/>
                  </a:lnTo>
                  <a:lnTo>
                    <a:pt x="38878" y="43698"/>
                  </a:lnTo>
                  <a:lnTo>
                    <a:pt x="73099" y="90673"/>
                  </a:lnTo>
                  <a:lnTo>
                    <a:pt x="99265" y="128941"/>
                  </a:lnTo>
                  <a:lnTo>
                    <a:pt x="130905" y="175854"/>
                  </a:lnTo>
                  <a:lnTo>
                    <a:pt x="161805" y="221814"/>
                  </a:lnTo>
                  <a:lnTo>
                    <a:pt x="177802" y="2528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7" name="SMARTInkShape-1335"/>
            <p:cNvSpPr/>
            <p:nvPr>
              <p:custDataLst>
                <p:tags r:id="rId215"/>
              </p:custDataLst>
            </p:nvPr>
          </p:nvSpPr>
          <p:spPr>
            <a:xfrm>
              <a:off x="6625376" y="2006600"/>
              <a:ext cx="169125" cy="254001"/>
            </a:xfrm>
            <a:custGeom>
              <a:avLst/>
              <a:gdLst/>
              <a:ahLst/>
              <a:cxnLst/>
              <a:rect l="0" t="0" r="0" b="0"/>
              <a:pathLst>
                <a:path w="169125" h="254001">
                  <a:moveTo>
                    <a:pt x="169124" y="0"/>
                  </a:moveTo>
                  <a:lnTo>
                    <a:pt x="169124" y="0"/>
                  </a:lnTo>
                  <a:lnTo>
                    <a:pt x="156915" y="0"/>
                  </a:lnTo>
                  <a:lnTo>
                    <a:pt x="138617" y="10113"/>
                  </a:lnTo>
                  <a:lnTo>
                    <a:pt x="98880" y="47385"/>
                  </a:lnTo>
                  <a:lnTo>
                    <a:pt x="66323" y="89730"/>
                  </a:lnTo>
                  <a:lnTo>
                    <a:pt x="40005" y="134769"/>
                  </a:lnTo>
                  <a:lnTo>
                    <a:pt x="17950" y="174317"/>
                  </a:lnTo>
                  <a:lnTo>
                    <a:pt x="3142" y="215604"/>
                  </a:lnTo>
                  <a:lnTo>
                    <a:pt x="0" y="237920"/>
                  </a:lnTo>
                  <a:lnTo>
                    <a:pt x="4024" y="2540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8" name="SMARTInkShape-1336"/>
            <p:cNvSpPr/>
            <p:nvPr>
              <p:custDataLst>
                <p:tags r:id="rId216"/>
              </p:custDataLst>
            </p:nvPr>
          </p:nvSpPr>
          <p:spPr>
            <a:xfrm>
              <a:off x="6801222" y="1926380"/>
              <a:ext cx="209723" cy="477130"/>
            </a:xfrm>
            <a:custGeom>
              <a:avLst/>
              <a:gdLst/>
              <a:ahLst/>
              <a:cxnLst/>
              <a:rect l="0" t="0" r="0" b="0"/>
              <a:pathLst>
                <a:path w="209723" h="477130">
                  <a:moveTo>
                    <a:pt x="56778" y="200870"/>
                  </a:moveTo>
                  <a:lnTo>
                    <a:pt x="56778" y="200870"/>
                  </a:lnTo>
                  <a:lnTo>
                    <a:pt x="56073" y="211009"/>
                  </a:lnTo>
                  <a:lnTo>
                    <a:pt x="53407" y="218547"/>
                  </a:lnTo>
                  <a:lnTo>
                    <a:pt x="49415" y="264316"/>
                  </a:lnTo>
                  <a:lnTo>
                    <a:pt x="37873" y="302245"/>
                  </a:lnTo>
                  <a:lnTo>
                    <a:pt x="29290" y="348130"/>
                  </a:lnTo>
                  <a:lnTo>
                    <a:pt x="18681" y="395501"/>
                  </a:lnTo>
                  <a:lnTo>
                    <a:pt x="8095" y="436547"/>
                  </a:lnTo>
                  <a:lnTo>
                    <a:pt x="0" y="477129"/>
                  </a:lnTo>
                  <a:lnTo>
                    <a:pt x="15550" y="429576"/>
                  </a:lnTo>
                  <a:lnTo>
                    <a:pt x="26767" y="388265"/>
                  </a:lnTo>
                  <a:lnTo>
                    <a:pt x="36284" y="349214"/>
                  </a:lnTo>
                  <a:lnTo>
                    <a:pt x="46258" y="313838"/>
                  </a:lnTo>
                  <a:lnTo>
                    <a:pt x="57031" y="267738"/>
                  </a:lnTo>
                  <a:lnTo>
                    <a:pt x="68063" y="227268"/>
                  </a:lnTo>
                  <a:lnTo>
                    <a:pt x="80071" y="180031"/>
                  </a:lnTo>
                  <a:lnTo>
                    <a:pt x="95297" y="132548"/>
                  </a:lnTo>
                  <a:lnTo>
                    <a:pt x="109583" y="94078"/>
                  </a:lnTo>
                  <a:lnTo>
                    <a:pt x="130003" y="47366"/>
                  </a:lnTo>
                  <a:lnTo>
                    <a:pt x="148331" y="14098"/>
                  </a:lnTo>
                  <a:lnTo>
                    <a:pt x="159558" y="2384"/>
                  </a:lnTo>
                  <a:lnTo>
                    <a:pt x="164103" y="107"/>
                  </a:lnTo>
                  <a:lnTo>
                    <a:pt x="167839" y="0"/>
                  </a:lnTo>
                  <a:lnTo>
                    <a:pt x="171035" y="1340"/>
                  </a:lnTo>
                  <a:lnTo>
                    <a:pt x="182276" y="16710"/>
                  </a:lnTo>
                  <a:lnTo>
                    <a:pt x="184756" y="35060"/>
                  </a:lnTo>
                  <a:lnTo>
                    <a:pt x="180600" y="74592"/>
                  </a:lnTo>
                  <a:lnTo>
                    <a:pt x="171626" y="97602"/>
                  </a:lnTo>
                  <a:lnTo>
                    <a:pt x="146642" y="129862"/>
                  </a:lnTo>
                  <a:lnTo>
                    <a:pt x="149868" y="132387"/>
                  </a:lnTo>
                  <a:lnTo>
                    <a:pt x="152705" y="134048"/>
                  </a:lnTo>
                  <a:lnTo>
                    <a:pt x="172466" y="138830"/>
                  </a:lnTo>
                  <a:lnTo>
                    <a:pt x="184395" y="147191"/>
                  </a:lnTo>
                  <a:lnTo>
                    <a:pt x="199639" y="167169"/>
                  </a:lnTo>
                  <a:lnTo>
                    <a:pt x="209722" y="197705"/>
                  </a:lnTo>
                  <a:lnTo>
                    <a:pt x="209185" y="215691"/>
                  </a:lnTo>
                  <a:lnTo>
                    <a:pt x="197183" y="259841"/>
                  </a:lnTo>
                  <a:lnTo>
                    <a:pt x="180447" y="285411"/>
                  </a:lnTo>
                  <a:lnTo>
                    <a:pt x="178030" y="286158"/>
                  </a:lnTo>
                  <a:lnTo>
                    <a:pt x="171580" y="285107"/>
                  </a:lnTo>
                  <a:lnTo>
                    <a:pt x="168591" y="281723"/>
                  </a:lnTo>
                  <a:lnTo>
                    <a:pt x="163387" y="270436"/>
                  </a:lnTo>
                  <a:lnTo>
                    <a:pt x="158378" y="2135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9" name="SMARTInkShape-1337"/>
            <p:cNvSpPr/>
            <p:nvPr>
              <p:custDataLst>
                <p:tags r:id="rId217"/>
              </p:custDataLst>
            </p:nvPr>
          </p:nvSpPr>
          <p:spPr>
            <a:xfrm>
              <a:off x="7105650" y="1886748"/>
              <a:ext cx="99569" cy="354803"/>
            </a:xfrm>
            <a:custGeom>
              <a:avLst/>
              <a:gdLst/>
              <a:ahLst/>
              <a:cxnLst/>
              <a:rect l="0" t="0" r="0" b="0"/>
              <a:pathLst>
                <a:path w="99569" h="354803">
                  <a:moveTo>
                    <a:pt x="50800" y="24602"/>
                  </a:moveTo>
                  <a:lnTo>
                    <a:pt x="50800" y="24602"/>
                  </a:lnTo>
                  <a:lnTo>
                    <a:pt x="59638" y="1458"/>
                  </a:lnTo>
                  <a:lnTo>
                    <a:pt x="62337" y="0"/>
                  </a:lnTo>
                  <a:lnTo>
                    <a:pt x="65546" y="440"/>
                  </a:lnTo>
                  <a:lnTo>
                    <a:pt x="69097" y="2144"/>
                  </a:lnTo>
                  <a:lnTo>
                    <a:pt x="80837" y="14655"/>
                  </a:lnTo>
                  <a:lnTo>
                    <a:pt x="94745" y="60974"/>
                  </a:lnTo>
                  <a:lnTo>
                    <a:pt x="99568" y="95116"/>
                  </a:lnTo>
                  <a:lnTo>
                    <a:pt x="99117" y="140980"/>
                  </a:lnTo>
                  <a:lnTo>
                    <a:pt x="94514" y="182792"/>
                  </a:lnTo>
                  <a:lnTo>
                    <a:pt x="84917" y="220580"/>
                  </a:lnTo>
                  <a:lnTo>
                    <a:pt x="68670" y="263762"/>
                  </a:lnTo>
                  <a:lnTo>
                    <a:pt x="50450" y="301486"/>
                  </a:lnTo>
                  <a:lnTo>
                    <a:pt x="29764" y="331244"/>
                  </a:lnTo>
                  <a:lnTo>
                    <a:pt x="0" y="35480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0" name="SMARTInkShape-1338"/>
            <p:cNvSpPr/>
            <p:nvPr>
              <p:custDataLst>
                <p:tags r:id="rId218"/>
              </p:custDataLst>
            </p:nvPr>
          </p:nvSpPr>
          <p:spPr>
            <a:xfrm>
              <a:off x="6916448" y="1765168"/>
              <a:ext cx="106653" cy="76333"/>
            </a:xfrm>
            <a:custGeom>
              <a:avLst/>
              <a:gdLst/>
              <a:ahLst/>
              <a:cxnLst/>
              <a:rect l="0" t="0" r="0" b="0"/>
              <a:pathLst>
                <a:path w="106653" h="76333">
                  <a:moveTo>
                    <a:pt x="24102" y="19182"/>
                  </a:moveTo>
                  <a:lnTo>
                    <a:pt x="24102" y="19182"/>
                  </a:lnTo>
                  <a:lnTo>
                    <a:pt x="20731" y="15811"/>
                  </a:lnTo>
                  <a:lnTo>
                    <a:pt x="20443" y="14112"/>
                  </a:lnTo>
                  <a:lnTo>
                    <a:pt x="20957" y="12274"/>
                  </a:lnTo>
                  <a:lnTo>
                    <a:pt x="23480" y="7626"/>
                  </a:lnTo>
                  <a:lnTo>
                    <a:pt x="23687" y="7950"/>
                  </a:lnTo>
                  <a:lnTo>
                    <a:pt x="24047" y="18792"/>
                  </a:lnTo>
                  <a:lnTo>
                    <a:pt x="20315" y="26299"/>
                  </a:lnTo>
                  <a:lnTo>
                    <a:pt x="12162" y="40341"/>
                  </a:lnTo>
                  <a:lnTo>
                    <a:pt x="0" y="61758"/>
                  </a:lnTo>
                  <a:lnTo>
                    <a:pt x="2457" y="52964"/>
                  </a:lnTo>
                  <a:lnTo>
                    <a:pt x="15383" y="31029"/>
                  </a:lnTo>
                  <a:lnTo>
                    <a:pt x="43676" y="3391"/>
                  </a:lnTo>
                  <a:lnTo>
                    <a:pt x="49851" y="893"/>
                  </a:lnTo>
                  <a:lnTo>
                    <a:pt x="62356" y="0"/>
                  </a:lnTo>
                  <a:lnTo>
                    <a:pt x="67949" y="2161"/>
                  </a:lnTo>
                  <a:lnTo>
                    <a:pt x="77927" y="10206"/>
                  </a:lnTo>
                  <a:lnTo>
                    <a:pt x="88106" y="30006"/>
                  </a:lnTo>
                  <a:lnTo>
                    <a:pt x="106652" y="7633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84" name="SMARTInkShape-Group310"/>
          <p:cNvGrpSpPr/>
          <p:nvPr/>
        </p:nvGrpSpPr>
        <p:grpSpPr>
          <a:xfrm>
            <a:off x="1451662" y="2432128"/>
            <a:ext cx="1028376" cy="138740"/>
            <a:chOff x="1451662" y="2432128"/>
            <a:chExt cx="1028376" cy="138740"/>
          </a:xfrm>
        </p:grpSpPr>
        <p:sp>
          <p:nvSpPr>
            <p:cNvPr id="682" name="SMARTInkShape-1339"/>
            <p:cNvSpPr/>
            <p:nvPr>
              <p:custDataLst>
                <p:tags r:id="rId197"/>
              </p:custDataLst>
            </p:nvPr>
          </p:nvSpPr>
          <p:spPr>
            <a:xfrm>
              <a:off x="1615940" y="2432128"/>
              <a:ext cx="806547" cy="25323"/>
            </a:xfrm>
            <a:custGeom>
              <a:avLst/>
              <a:gdLst/>
              <a:ahLst/>
              <a:cxnLst/>
              <a:rect l="0" t="0" r="0" b="0"/>
              <a:pathLst>
                <a:path w="806547" h="25323">
                  <a:moveTo>
                    <a:pt x="16010" y="25322"/>
                  </a:moveTo>
                  <a:lnTo>
                    <a:pt x="16010" y="25322"/>
                  </a:lnTo>
                  <a:lnTo>
                    <a:pt x="0" y="25322"/>
                  </a:lnTo>
                  <a:lnTo>
                    <a:pt x="42876" y="20958"/>
                  </a:lnTo>
                  <a:lnTo>
                    <a:pt x="88527" y="19364"/>
                  </a:lnTo>
                  <a:lnTo>
                    <a:pt x="127808" y="19088"/>
                  </a:lnTo>
                  <a:lnTo>
                    <a:pt x="161653" y="18318"/>
                  </a:lnTo>
                  <a:lnTo>
                    <a:pt x="204508" y="14623"/>
                  </a:lnTo>
                  <a:lnTo>
                    <a:pt x="244017" y="13215"/>
                  </a:lnTo>
                  <a:lnTo>
                    <a:pt x="283240" y="12798"/>
                  </a:lnTo>
                  <a:lnTo>
                    <a:pt x="325828" y="11968"/>
                  </a:lnTo>
                  <a:lnTo>
                    <a:pt x="370431" y="8273"/>
                  </a:lnTo>
                  <a:lnTo>
                    <a:pt x="402601" y="7161"/>
                  </a:lnTo>
                  <a:lnTo>
                    <a:pt x="435713" y="6667"/>
                  </a:lnTo>
                  <a:lnTo>
                    <a:pt x="468539" y="6448"/>
                  </a:lnTo>
                  <a:lnTo>
                    <a:pt x="514787" y="6324"/>
                  </a:lnTo>
                  <a:lnTo>
                    <a:pt x="559769" y="6287"/>
                  </a:lnTo>
                  <a:lnTo>
                    <a:pt x="604377" y="6277"/>
                  </a:lnTo>
                  <a:lnTo>
                    <a:pt x="650990" y="6273"/>
                  </a:lnTo>
                  <a:lnTo>
                    <a:pt x="688631" y="6273"/>
                  </a:lnTo>
                  <a:lnTo>
                    <a:pt x="736005" y="2901"/>
                  </a:lnTo>
                  <a:lnTo>
                    <a:pt x="776853" y="805"/>
                  </a:lnTo>
                  <a:lnTo>
                    <a:pt x="806546" y="0"/>
                  </a:lnTo>
                  <a:lnTo>
                    <a:pt x="739910" y="627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3" name="SMARTInkShape-1340"/>
            <p:cNvSpPr/>
            <p:nvPr>
              <p:custDataLst>
                <p:tags r:id="rId198"/>
              </p:custDataLst>
            </p:nvPr>
          </p:nvSpPr>
          <p:spPr>
            <a:xfrm>
              <a:off x="1451662" y="2482850"/>
              <a:ext cx="1028376" cy="88018"/>
            </a:xfrm>
            <a:custGeom>
              <a:avLst/>
              <a:gdLst/>
              <a:ahLst/>
              <a:cxnLst/>
              <a:rect l="0" t="0" r="0" b="0"/>
              <a:pathLst>
                <a:path w="1028376" h="88018">
                  <a:moveTo>
                    <a:pt x="8838" y="82550"/>
                  </a:moveTo>
                  <a:lnTo>
                    <a:pt x="8838" y="82550"/>
                  </a:lnTo>
                  <a:lnTo>
                    <a:pt x="5467" y="85921"/>
                  </a:lnTo>
                  <a:lnTo>
                    <a:pt x="1931" y="87576"/>
                  </a:lnTo>
                  <a:lnTo>
                    <a:pt x="0" y="88017"/>
                  </a:lnTo>
                  <a:lnTo>
                    <a:pt x="124" y="87606"/>
                  </a:lnTo>
                  <a:lnTo>
                    <a:pt x="24267" y="76613"/>
                  </a:lnTo>
                  <a:lnTo>
                    <a:pt x="61170" y="69775"/>
                  </a:lnTo>
                  <a:lnTo>
                    <a:pt x="106188" y="60812"/>
                  </a:lnTo>
                  <a:lnTo>
                    <a:pt x="147985" y="54080"/>
                  </a:lnTo>
                  <a:lnTo>
                    <a:pt x="192040" y="51066"/>
                  </a:lnTo>
                  <a:lnTo>
                    <a:pt x="224081" y="47861"/>
                  </a:lnTo>
                  <a:lnTo>
                    <a:pt x="257137" y="44084"/>
                  </a:lnTo>
                  <a:lnTo>
                    <a:pt x="291349" y="40760"/>
                  </a:lnTo>
                  <a:lnTo>
                    <a:pt x="327720" y="39282"/>
                  </a:lnTo>
                  <a:lnTo>
                    <a:pt x="366934" y="38625"/>
                  </a:lnTo>
                  <a:lnTo>
                    <a:pt x="407881" y="37628"/>
                  </a:lnTo>
                  <a:lnTo>
                    <a:pt x="449598" y="34833"/>
                  </a:lnTo>
                  <a:lnTo>
                    <a:pt x="493539" y="33120"/>
                  </a:lnTo>
                  <a:lnTo>
                    <a:pt x="538938" y="31653"/>
                  </a:lnTo>
                  <a:lnTo>
                    <a:pt x="584986" y="28650"/>
                  </a:lnTo>
                  <a:lnTo>
                    <a:pt x="631322" y="26844"/>
                  </a:lnTo>
                  <a:lnTo>
                    <a:pt x="677081" y="26042"/>
                  </a:lnTo>
                  <a:lnTo>
                    <a:pt x="720936" y="25685"/>
                  </a:lnTo>
                  <a:lnTo>
                    <a:pt x="763947" y="23645"/>
                  </a:lnTo>
                  <a:lnTo>
                    <a:pt x="805169" y="21092"/>
                  </a:lnTo>
                  <a:lnTo>
                    <a:pt x="842306" y="19958"/>
                  </a:lnTo>
                  <a:lnTo>
                    <a:pt x="877625" y="19453"/>
                  </a:lnTo>
                  <a:lnTo>
                    <a:pt x="910727" y="19229"/>
                  </a:lnTo>
                  <a:lnTo>
                    <a:pt x="951751" y="19103"/>
                  </a:lnTo>
                  <a:lnTo>
                    <a:pt x="993494" y="17179"/>
                  </a:lnTo>
                  <a:lnTo>
                    <a:pt x="1028027" y="12584"/>
                  </a:lnTo>
                  <a:lnTo>
                    <a:pt x="1028375" y="11212"/>
                  </a:lnTo>
                  <a:lnTo>
                    <a:pt x="1025537" y="7310"/>
                  </a:lnTo>
                  <a:lnTo>
                    <a:pt x="100578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89" name="SMARTInkShape-Group311"/>
          <p:cNvGrpSpPr/>
          <p:nvPr/>
        </p:nvGrpSpPr>
        <p:grpSpPr>
          <a:xfrm>
            <a:off x="2515483" y="2274094"/>
            <a:ext cx="245885" cy="107157"/>
            <a:chOff x="2515483" y="2274094"/>
            <a:chExt cx="245885" cy="107157"/>
          </a:xfrm>
        </p:grpSpPr>
        <p:sp>
          <p:nvSpPr>
            <p:cNvPr id="685" name="SMARTInkShape-1341"/>
            <p:cNvSpPr/>
            <p:nvPr>
              <p:custDataLst>
                <p:tags r:id="rId193"/>
              </p:custDataLst>
            </p:nvPr>
          </p:nvSpPr>
          <p:spPr>
            <a:xfrm>
              <a:off x="2515483" y="2274094"/>
              <a:ext cx="56268" cy="79996"/>
            </a:xfrm>
            <a:custGeom>
              <a:avLst/>
              <a:gdLst/>
              <a:ahLst/>
              <a:cxnLst/>
              <a:rect l="0" t="0" r="0" b="0"/>
              <a:pathLst>
                <a:path w="56268" h="79996">
                  <a:moveTo>
                    <a:pt x="5467" y="11906"/>
                  </a:moveTo>
                  <a:lnTo>
                    <a:pt x="5467" y="11906"/>
                  </a:lnTo>
                  <a:lnTo>
                    <a:pt x="0" y="6439"/>
                  </a:lnTo>
                  <a:lnTo>
                    <a:pt x="411" y="6144"/>
                  </a:lnTo>
                  <a:lnTo>
                    <a:pt x="2750" y="5817"/>
                  </a:lnTo>
                  <a:lnTo>
                    <a:pt x="3655" y="6436"/>
                  </a:lnTo>
                  <a:lnTo>
                    <a:pt x="4259" y="7554"/>
                  </a:lnTo>
                  <a:lnTo>
                    <a:pt x="4931" y="12088"/>
                  </a:lnTo>
                  <a:lnTo>
                    <a:pt x="5453" y="55011"/>
                  </a:lnTo>
                  <a:lnTo>
                    <a:pt x="5466" y="79995"/>
                  </a:lnTo>
                  <a:lnTo>
                    <a:pt x="8838" y="39647"/>
                  </a:lnTo>
                  <a:lnTo>
                    <a:pt x="20394" y="8250"/>
                  </a:lnTo>
                  <a:lnTo>
                    <a:pt x="24566" y="3226"/>
                  </a:lnTo>
                  <a:lnTo>
                    <a:pt x="28772" y="992"/>
                  </a:lnTo>
                  <a:lnTo>
                    <a:pt x="32993" y="0"/>
                  </a:lnTo>
                  <a:lnTo>
                    <a:pt x="39103" y="3322"/>
                  </a:lnTo>
                  <a:lnTo>
                    <a:pt x="45816" y="9502"/>
                  </a:lnTo>
                  <a:lnTo>
                    <a:pt x="51152" y="16952"/>
                  </a:lnTo>
                  <a:lnTo>
                    <a:pt x="54751" y="32451"/>
                  </a:lnTo>
                  <a:lnTo>
                    <a:pt x="56267" y="690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6" name="SMARTInkShape-1342"/>
            <p:cNvSpPr/>
            <p:nvPr>
              <p:custDataLst>
                <p:tags r:id="rId194"/>
              </p:custDataLst>
            </p:nvPr>
          </p:nvSpPr>
          <p:spPr>
            <a:xfrm>
              <a:off x="2616200" y="2279650"/>
              <a:ext cx="69851" cy="69851"/>
            </a:xfrm>
            <a:custGeom>
              <a:avLst/>
              <a:gdLst/>
              <a:ahLst/>
              <a:cxnLst/>
              <a:rect l="0" t="0" r="0" b="0"/>
              <a:pathLst>
                <a:path w="69851" h="69851">
                  <a:moveTo>
                    <a:pt x="0" y="0"/>
                  </a:moveTo>
                  <a:lnTo>
                    <a:pt x="0" y="0"/>
                  </a:lnTo>
                  <a:lnTo>
                    <a:pt x="0" y="3371"/>
                  </a:lnTo>
                  <a:lnTo>
                    <a:pt x="1411" y="4364"/>
                  </a:lnTo>
                  <a:lnTo>
                    <a:pt x="11550" y="7878"/>
                  </a:lnTo>
                  <a:lnTo>
                    <a:pt x="30390" y="21384"/>
                  </a:lnTo>
                  <a:lnTo>
                    <a:pt x="69850" y="698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7" name="SMARTInkShape-1343"/>
            <p:cNvSpPr/>
            <p:nvPr>
              <p:custDataLst>
                <p:tags r:id="rId195"/>
              </p:custDataLst>
            </p:nvPr>
          </p:nvSpPr>
          <p:spPr>
            <a:xfrm>
              <a:off x="2635250" y="2279650"/>
              <a:ext cx="63501" cy="101601"/>
            </a:xfrm>
            <a:custGeom>
              <a:avLst/>
              <a:gdLst/>
              <a:ahLst/>
              <a:cxnLst/>
              <a:rect l="0" t="0" r="0" b="0"/>
              <a:pathLst>
                <a:path w="63501" h="101601">
                  <a:moveTo>
                    <a:pt x="63500" y="0"/>
                  </a:moveTo>
                  <a:lnTo>
                    <a:pt x="63500" y="0"/>
                  </a:lnTo>
                  <a:lnTo>
                    <a:pt x="51566" y="13815"/>
                  </a:lnTo>
                  <a:lnTo>
                    <a:pt x="29379" y="57039"/>
                  </a:lnTo>
                  <a:lnTo>
                    <a:pt x="0" y="101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8" name="SMARTInkShape-1344"/>
            <p:cNvSpPr/>
            <p:nvPr>
              <p:custDataLst>
                <p:tags r:id="rId196"/>
              </p:custDataLst>
            </p:nvPr>
          </p:nvSpPr>
          <p:spPr>
            <a:xfrm>
              <a:off x="2755900" y="2292350"/>
              <a:ext cx="5468" cy="82551"/>
            </a:xfrm>
            <a:custGeom>
              <a:avLst/>
              <a:gdLst/>
              <a:ahLst/>
              <a:cxnLst/>
              <a:rect l="0" t="0" r="0" b="0"/>
              <a:pathLst>
                <a:path w="5468" h="82551">
                  <a:moveTo>
                    <a:pt x="0" y="0"/>
                  </a:moveTo>
                  <a:lnTo>
                    <a:pt x="0" y="0"/>
                  </a:lnTo>
                  <a:lnTo>
                    <a:pt x="4364" y="10139"/>
                  </a:lnTo>
                  <a:lnTo>
                    <a:pt x="5467" y="17676"/>
                  </a:lnTo>
                  <a:lnTo>
                    <a:pt x="0" y="825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94" name="SMARTInkShape-Group312"/>
          <p:cNvGrpSpPr/>
          <p:nvPr/>
        </p:nvGrpSpPr>
        <p:grpSpPr>
          <a:xfrm>
            <a:off x="1790723" y="2267234"/>
            <a:ext cx="234928" cy="126717"/>
            <a:chOff x="1790723" y="2267234"/>
            <a:chExt cx="234928" cy="126717"/>
          </a:xfrm>
        </p:grpSpPr>
        <p:sp>
          <p:nvSpPr>
            <p:cNvPr id="690" name="SMARTInkShape-1345"/>
            <p:cNvSpPr/>
            <p:nvPr>
              <p:custDataLst>
                <p:tags r:id="rId189"/>
              </p:custDataLst>
            </p:nvPr>
          </p:nvSpPr>
          <p:spPr>
            <a:xfrm>
              <a:off x="1790723" y="2267234"/>
              <a:ext cx="12527" cy="101317"/>
            </a:xfrm>
            <a:custGeom>
              <a:avLst/>
              <a:gdLst/>
              <a:ahLst/>
              <a:cxnLst/>
              <a:rect l="0" t="0" r="0" b="0"/>
              <a:pathLst>
                <a:path w="12527" h="101317">
                  <a:moveTo>
                    <a:pt x="6327" y="12416"/>
                  </a:moveTo>
                  <a:lnTo>
                    <a:pt x="6327" y="12416"/>
                  </a:lnTo>
                  <a:lnTo>
                    <a:pt x="860" y="6949"/>
                  </a:lnTo>
                  <a:lnTo>
                    <a:pt x="0" y="0"/>
                  </a:lnTo>
                  <a:lnTo>
                    <a:pt x="3355" y="3171"/>
                  </a:lnTo>
                  <a:lnTo>
                    <a:pt x="8817" y="11950"/>
                  </a:lnTo>
                  <a:lnTo>
                    <a:pt x="11533" y="26859"/>
                  </a:lnTo>
                  <a:lnTo>
                    <a:pt x="12526" y="69029"/>
                  </a:lnTo>
                  <a:lnTo>
                    <a:pt x="11904" y="84144"/>
                  </a:lnTo>
                  <a:lnTo>
                    <a:pt x="6327" y="10131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1" name="SMARTInkShape-1346"/>
            <p:cNvSpPr/>
            <p:nvPr>
              <p:custDataLst>
                <p:tags r:id="rId190"/>
              </p:custDataLst>
            </p:nvPr>
          </p:nvSpPr>
          <p:spPr>
            <a:xfrm>
              <a:off x="1847850" y="2292350"/>
              <a:ext cx="76201" cy="57151"/>
            </a:xfrm>
            <a:custGeom>
              <a:avLst/>
              <a:gdLst/>
              <a:ahLst/>
              <a:cxnLst/>
              <a:rect l="0" t="0" r="0" b="0"/>
              <a:pathLst>
                <a:path w="76201" h="57151">
                  <a:moveTo>
                    <a:pt x="0" y="0"/>
                  </a:moveTo>
                  <a:lnTo>
                    <a:pt x="0" y="0"/>
                  </a:lnTo>
                  <a:lnTo>
                    <a:pt x="3371" y="3371"/>
                  </a:lnTo>
                  <a:lnTo>
                    <a:pt x="6907" y="5026"/>
                  </a:lnTo>
                  <a:lnTo>
                    <a:pt x="8838" y="5467"/>
                  </a:lnTo>
                  <a:lnTo>
                    <a:pt x="47921" y="36181"/>
                  </a:lnTo>
                  <a:lnTo>
                    <a:pt x="61102" y="51545"/>
                  </a:lnTo>
                  <a:lnTo>
                    <a:pt x="76200" y="57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2" name="SMARTInkShape-1347"/>
            <p:cNvSpPr/>
            <p:nvPr>
              <p:custDataLst>
                <p:tags r:id="rId191"/>
              </p:custDataLst>
            </p:nvPr>
          </p:nvSpPr>
          <p:spPr>
            <a:xfrm>
              <a:off x="1860550" y="2292350"/>
              <a:ext cx="69851" cy="101601"/>
            </a:xfrm>
            <a:custGeom>
              <a:avLst/>
              <a:gdLst/>
              <a:ahLst/>
              <a:cxnLst/>
              <a:rect l="0" t="0" r="0" b="0"/>
              <a:pathLst>
                <a:path w="69851" h="101601">
                  <a:moveTo>
                    <a:pt x="69850" y="0"/>
                  </a:moveTo>
                  <a:lnTo>
                    <a:pt x="69850" y="0"/>
                  </a:lnTo>
                  <a:lnTo>
                    <a:pt x="69850" y="3371"/>
                  </a:lnTo>
                  <a:lnTo>
                    <a:pt x="69144" y="4364"/>
                  </a:lnTo>
                  <a:lnTo>
                    <a:pt x="67968" y="5026"/>
                  </a:lnTo>
                  <a:lnTo>
                    <a:pt x="66479" y="5467"/>
                  </a:lnTo>
                  <a:lnTo>
                    <a:pt x="57640" y="12830"/>
                  </a:lnTo>
                  <a:lnTo>
                    <a:pt x="26268" y="57403"/>
                  </a:lnTo>
                  <a:lnTo>
                    <a:pt x="0" y="101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3" name="SMARTInkShape-1348"/>
            <p:cNvSpPr/>
            <p:nvPr>
              <p:custDataLst>
                <p:tags r:id="rId192"/>
              </p:custDataLst>
            </p:nvPr>
          </p:nvSpPr>
          <p:spPr>
            <a:xfrm>
              <a:off x="1949457" y="2285279"/>
              <a:ext cx="76194" cy="74658"/>
            </a:xfrm>
            <a:custGeom>
              <a:avLst/>
              <a:gdLst/>
              <a:ahLst/>
              <a:cxnLst/>
              <a:rect l="0" t="0" r="0" b="0"/>
              <a:pathLst>
                <a:path w="76194" h="74658">
                  <a:moveTo>
                    <a:pt x="12693" y="7071"/>
                  </a:moveTo>
                  <a:lnTo>
                    <a:pt x="12693" y="7071"/>
                  </a:lnTo>
                  <a:lnTo>
                    <a:pt x="9322" y="7071"/>
                  </a:lnTo>
                  <a:lnTo>
                    <a:pt x="8329" y="7776"/>
                  </a:lnTo>
                  <a:lnTo>
                    <a:pt x="7667" y="8952"/>
                  </a:lnTo>
                  <a:lnTo>
                    <a:pt x="7226" y="10442"/>
                  </a:lnTo>
                  <a:lnTo>
                    <a:pt x="3233" y="15909"/>
                  </a:lnTo>
                  <a:lnTo>
                    <a:pt x="953" y="28740"/>
                  </a:lnTo>
                  <a:lnTo>
                    <a:pt x="0" y="74584"/>
                  </a:lnTo>
                  <a:lnTo>
                    <a:pt x="704" y="74657"/>
                  </a:lnTo>
                  <a:lnTo>
                    <a:pt x="3366" y="72857"/>
                  </a:lnTo>
                  <a:lnTo>
                    <a:pt x="18411" y="31744"/>
                  </a:lnTo>
                  <a:lnTo>
                    <a:pt x="32732" y="10462"/>
                  </a:lnTo>
                  <a:lnTo>
                    <a:pt x="41825" y="1993"/>
                  </a:lnTo>
                  <a:lnTo>
                    <a:pt x="46225" y="158"/>
                  </a:lnTo>
                  <a:lnTo>
                    <a:pt x="54878" y="0"/>
                  </a:lnTo>
                  <a:lnTo>
                    <a:pt x="63427" y="4164"/>
                  </a:lnTo>
                  <a:lnTo>
                    <a:pt x="67682" y="7249"/>
                  </a:lnTo>
                  <a:lnTo>
                    <a:pt x="72410" y="14441"/>
                  </a:lnTo>
                  <a:lnTo>
                    <a:pt x="75446" y="30556"/>
                  </a:lnTo>
                  <a:lnTo>
                    <a:pt x="76193" y="642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99" name="SMARTInkShape-Group313"/>
          <p:cNvGrpSpPr/>
          <p:nvPr/>
        </p:nvGrpSpPr>
        <p:grpSpPr>
          <a:xfrm>
            <a:off x="2566360" y="2660650"/>
            <a:ext cx="258607" cy="165101"/>
            <a:chOff x="2566360" y="2660650"/>
            <a:chExt cx="258607" cy="165101"/>
          </a:xfrm>
        </p:grpSpPr>
        <p:sp>
          <p:nvSpPr>
            <p:cNvPr id="695" name="SMARTInkShape-1349"/>
            <p:cNvSpPr/>
            <p:nvPr>
              <p:custDataLst>
                <p:tags r:id="rId185"/>
              </p:custDataLst>
            </p:nvPr>
          </p:nvSpPr>
          <p:spPr>
            <a:xfrm>
              <a:off x="2566360" y="2660650"/>
              <a:ext cx="24441" cy="139701"/>
            </a:xfrm>
            <a:custGeom>
              <a:avLst/>
              <a:gdLst/>
              <a:ahLst/>
              <a:cxnLst/>
              <a:rect l="0" t="0" r="0" b="0"/>
              <a:pathLst>
                <a:path w="24441" h="139701">
                  <a:moveTo>
                    <a:pt x="11740" y="0"/>
                  </a:moveTo>
                  <a:lnTo>
                    <a:pt x="11740" y="0"/>
                  </a:lnTo>
                  <a:lnTo>
                    <a:pt x="8369" y="3371"/>
                  </a:lnTo>
                  <a:lnTo>
                    <a:pt x="7376" y="3658"/>
                  </a:lnTo>
                  <a:lnTo>
                    <a:pt x="6714" y="3144"/>
                  </a:lnTo>
                  <a:lnTo>
                    <a:pt x="6273" y="2096"/>
                  </a:lnTo>
                  <a:lnTo>
                    <a:pt x="5273" y="1397"/>
                  </a:lnTo>
                  <a:lnTo>
                    <a:pt x="2280" y="621"/>
                  </a:lnTo>
                  <a:lnTo>
                    <a:pt x="1200" y="1825"/>
                  </a:lnTo>
                  <a:lnTo>
                    <a:pt x="0" y="6926"/>
                  </a:lnTo>
                  <a:lnTo>
                    <a:pt x="7963" y="48821"/>
                  </a:lnTo>
                  <a:lnTo>
                    <a:pt x="11243" y="94711"/>
                  </a:lnTo>
                  <a:lnTo>
                    <a:pt x="15013" y="125639"/>
                  </a:lnTo>
                  <a:lnTo>
                    <a:pt x="24440" y="139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6" name="SMARTInkShape-1350"/>
            <p:cNvSpPr/>
            <p:nvPr>
              <p:custDataLst>
                <p:tags r:id="rId186"/>
              </p:custDataLst>
            </p:nvPr>
          </p:nvSpPr>
          <p:spPr>
            <a:xfrm>
              <a:off x="2654300" y="2673350"/>
              <a:ext cx="95251" cy="107951"/>
            </a:xfrm>
            <a:custGeom>
              <a:avLst/>
              <a:gdLst/>
              <a:ahLst/>
              <a:cxnLst/>
              <a:rect l="0" t="0" r="0" b="0"/>
              <a:pathLst>
                <a:path w="95251" h="107951">
                  <a:moveTo>
                    <a:pt x="0" y="0"/>
                  </a:moveTo>
                  <a:lnTo>
                    <a:pt x="0" y="0"/>
                  </a:lnTo>
                  <a:lnTo>
                    <a:pt x="0" y="3371"/>
                  </a:lnTo>
                  <a:lnTo>
                    <a:pt x="1881" y="6907"/>
                  </a:lnTo>
                  <a:lnTo>
                    <a:pt x="42327" y="50729"/>
                  </a:lnTo>
                  <a:lnTo>
                    <a:pt x="87509" y="96411"/>
                  </a:lnTo>
                  <a:lnTo>
                    <a:pt x="95250" y="1079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7" name="SMARTInkShape-1351"/>
            <p:cNvSpPr/>
            <p:nvPr>
              <p:custDataLst>
                <p:tags r:id="rId187"/>
              </p:custDataLst>
            </p:nvPr>
          </p:nvSpPr>
          <p:spPr>
            <a:xfrm>
              <a:off x="2678341" y="2682679"/>
              <a:ext cx="83910" cy="117672"/>
            </a:xfrm>
            <a:custGeom>
              <a:avLst/>
              <a:gdLst/>
              <a:ahLst/>
              <a:cxnLst/>
              <a:rect l="0" t="0" r="0" b="0"/>
              <a:pathLst>
                <a:path w="83910" h="117672">
                  <a:moveTo>
                    <a:pt x="83909" y="3371"/>
                  </a:moveTo>
                  <a:lnTo>
                    <a:pt x="83909" y="3371"/>
                  </a:lnTo>
                  <a:lnTo>
                    <a:pt x="83909" y="0"/>
                  </a:lnTo>
                  <a:lnTo>
                    <a:pt x="83203" y="418"/>
                  </a:lnTo>
                  <a:lnTo>
                    <a:pt x="80538" y="4646"/>
                  </a:lnTo>
                  <a:lnTo>
                    <a:pt x="73239" y="9347"/>
                  </a:lnTo>
                  <a:lnTo>
                    <a:pt x="64350" y="14494"/>
                  </a:lnTo>
                  <a:lnTo>
                    <a:pt x="49131" y="34940"/>
                  </a:lnTo>
                  <a:lnTo>
                    <a:pt x="18819" y="80879"/>
                  </a:lnTo>
                  <a:lnTo>
                    <a:pt x="1437" y="106954"/>
                  </a:lnTo>
                  <a:lnTo>
                    <a:pt x="0" y="110526"/>
                  </a:lnTo>
                  <a:lnTo>
                    <a:pt x="1359" y="11767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8" name="SMARTInkShape-1352"/>
            <p:cNvSpPr/>
            <p:nvPr>
              <p:custDataLst>
                <p:tags r:id="rId188"/>
              </p:custDataLst>
            </p:nvPr>
          </p:nvSpPr>
          <p:spPr>
            <a:xfrm>
              <a:off x="2806700" y="2695092"/>
              <a:ext cx="18267" cy="130659"/>
            </a:xfrm>
            <a:custGeom>
              <a:avLst/>
              <a:gdLst/>
              <a:ahLst/>
              <a:cxnLst/>
              <a:rect l="0" t="0" r="0" b="0"/>
              <a:pathLst>
                <a:path w="18267" h="130659">
                  <a:moveTo>
                    <a:pt x="0" y="3658"/>
                  </a:moveTo>
                  <a:lnTo>
                    <a:pt x="0" y="3658"/>
                  </a:lnTo>
                  <a:lnTo>
                    <a:pt x="10113" y="287"/>
                  </a:lnTo>
                  <a:lnTo>
                    <a:pt x="13092" y="0"/>
                  </a:lnTo>
                  <a:lnTo>
                    <a:pt x="15078" y="514"/>
                  </a:lnTo>
                  <a:lnTo>
                    <a:pt x="16402" y="1562"/>
                  </a:lnTo>
                  <a:lnTo>
                    <a:pt x="18266" y="13150"/>
                  </a:lnTo>
                  <a:lnTo>
                    <a:pt x="13920" y="57249"/>
                  </a:lnTo>
                  <a:lnTo>
                    <a:pt x="8497" y="104476"/>
                  </a:lnTo>
                  <a:lnTo>
                    <a:pt x="6350" y="1306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2" name="SMARTInkShape-Group314"/>
          <p:cNvGrpSpPr/>
          <p:nvPr/>
        </p:nvGrpSpPr>
        <p:grpSpPr>
          <a:xfrm>
            <a:off x="3017133" y="3352800"/>
            <a:ext cx="157868" cy="112895"/>
            <a:chOff x="3017133" y="3352800"/>
            <a:chExt cx="157868" cy="112895"/>
          </a:xfrm>
        </p:grpSpPr>
        <p:sp>
          <p:nvSpPr>
            <p:cNvPr id="700" name="SMARTInkShape-1353"/>
            <p:cNvSpPr/>
            <p:nvPr>
              <p:custDataLst>
                <p:tags r:id="rId183"/>
              </p:custDataLst>
            </p:nvPr>
          </p:nvSpPr>
          <p:spPr>
            <a:xfrm>
              <a:off x="3017133" y="3352800"/>
              <a:ext cx="145168" cy="8171"/>
            </a:xfrm>
            <a:custGeom>
              <a:avLst/>
              <a:gdLst/>
              <a:ahLst/>
              <a:cxnLst/>
              <a:rect l="0" t="0" r="0" b="0"/>
              <a:pathLst>
                <a:path w="145168" h="8171">
                  <a:moveTo>
                    <a:pt x="5467" y="0"/>
                  </a:moveTo>
                  <a:lnTo>
                    <a:pt x="5467" y="0"/>
                  </a:lnTo>
                  <a:lnTo>
                    <a:pt x="2096" y="0"/>
                  </a:lnTo>
                  <a:lnTo>
                    <a:pt x="1103" y="1411"/>
                  </a:lnTo>
                  <a:lnTo>
                    <a:pt x="0" y="6742"/>
                  </a:lnTo>
                  <a:lnTo>
                    <a:pt x="1116" y="8022"/>
                  </a:lnTo>
                  <a:lnTo>
                    <a:pt x="3272" y="8170"/>
                  </a:lnTo>
                  <a:lnTo>
                    <a:pt x="42477" y="3085"/>
                  </a:lnTo>
                  <a:lnTo>
                    <a:pt x="85398" y="1315"/>
                  </a:lnTo>
                  <a:lnTo>
                    <a:pt x="145167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1" name="SMARTInkShape-1354"/>
            <p:cNvSpPr/>
            <p:nvPr>
              <p:custDataLst>
                <p:tags r:id="rId184"/>
              </p:custDataLst>
            </p:nvPr>
          </p:nvSpPr>
          <p:spPr>
            <a:xfrm>
              <a:off x="3048883" y="3448050"/>
              <a:ext cx="126118" cy="17645"/>
            </a:xfrm>
            <a:custGeom>
              <a:avLst/>
              <a:gdLst/>
              <a:ahLst/>
              <a:cxnLst/>
              <a:rect l="0" t="0" r="0" b="0"/>
              <a:pathLst>
                <a:path w="126118" h="17645">
                  <a:moveTo>
                    <a:pt x="5467" y="0"/>
                  </a:moveTo>
                  <a:lnTo>
                    <a:pt x="5467" y="0"/>
                  </a:lnTo>
                  <a:lnTo>
                    <a:pt x="441" y="11933"/>
                  </a:lnTo>
                  <a:lnTo>
                    <a:pt x="0" y="14305"/>
                  </a:lnTo>
                  <a:lnTo>
                    <a:pt x="1822" y="15887"/>
                  </a:lnTo>
                  <a:lnTo>
                    <a:pt x="9492" y="17644"/>
                  </a:lnTo>
                  <a:lnTo>
                    <a:pt x="55599" y="14408"/>
                  </a:lnTo>
                  <a:lnTo>
                    <a:pt x="126117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9" name="SMARTInkShape-Group315"/>
          <p:cNvGrpSpPr/>
          <p:nvPr/>
        </p:nvGrpSpPr>
        <p:grpSpPr>
          <a:xfrm>
            <a:off x="3637156" y="3016250"/>
            <a:ext cx="941195" cy="508001"/>
            <a:chOff x="3637156" y="3016250"/>
            <a:chExt cx="941195" cy="508001"/>
          </a:xfrm>
        </p:grpSpPr>
        <p:sp>
          <p:nvSpPr>
            <p:cNvPr id="703" name="SMARTInkShape-1355"/>
            <p:cNvSpPr/>
            <p:nvPr>
              <p:custDataLst>
                <p:tags r:id="rId177"/>
              </p:custDataLst>
            </p:nvPr>
          </p:nvSpPr>
          <p:spPr>
            <a:xfrm>
              <a:off x="3637156" y="3175261"/>
              <a:ext cx="122045" cy="348990"/>
            </a:xfrm>
            <a:custGeom>
              <a:avLst/>
              <a:gdLst/>
              <a:ahLst/>
              <a:cxnLst/>
              <a:rect l="0" t="0" r="0" b="0"/>
              <a:pathLst>
                <a:path w="122045" h="348990">
                  <a:moveTo>
                    <a:pt x="122044" y="6089"/>
                  </a:moveTo>
                  <a:lnTo>
                    <a:pt x="122044" y="6089"/>
                  </a:lnTo>
                  <a:lnTo>
                    <a:pt x="122044" y="2718"/>
                  </a:lnTo>
                  <a:lnTo>
                    <a:pt x="121338" y="1725"/>
                  </a:lnTo>
                  <a:lnTo>
                    <a:pt x="120162" y="1063"/>
                  </a:lnTo>
                  <a:lnTo>
                    <a:pt x="113206" y="0"/>
                  </a:lnTo>
                  <a:lnTo>
                    <a:pt x="103746" y="3188"/>
                  </a:lnTo>
                  <a:lnTo>
                    <a:pt x="74123" y="28978"/>
                  </a:lnTo>
                  <a:lnTo>
                    <a:pt x="47145" y="62848"/>
                  </a:lnTo>
                  <a:lnTo>
                    <a:pt x="24465" y="108108"/>
                  </a:lnTo>
                  <a:lnTo>
                    <a:pt x="9400" y="155123"/>
                  </a:lnTo>
                  <a:lnTo>
                    <a:pt x="395" y="202333"/>
                  </a:lnTo>
                  <a:lnTo>
                    <a:pt x="0" y="238586"/>
                  </a:lnTo>
                  <a:lnTo>
                    <a:pt x="7723" y="277314"/>
                  </a:lnTo>
                  <a:lnTo>
                    <a:pt x="19316" y="314370"/>
                  </a:lnTo>
                  <a:lnTo>
                    <a:pt x="29115" y="328663"/>
                  </a:lnTo>
                  <a:lnTo>
                    <a:pt x="71244" y="3489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4" name="SMARTInkShape-1356"/>
            <p:cNvSpPr/>
            <p:nvPr>
              <p:custDataLst>
                <p:tags r:id="rId178"/>
              </p:custDataLst>
            </p:nvPr>
          </p:nvSpPr>
          <p:spPr>
            <a:xfrm>
              <a:off x="3916130" y="3181350"/>
              <a:ext cx="116121" cy="127001"/>
            </a:xfrm>
            <a:custGeom>
              <a:avLst/>
              <a:gdLst/>
              <a:ahLst/>
              <a:cxnLst/>
              <a:rect l="0" t="0" r="0" b="0"/>
              <a:pathLst>
                <a:path w="116121" h="127001">
                  <a:moveTo>
                    <a:pt x="8170" y="0"/>
                  </a:moveTo>
                  <a:lnTo>
                    <a:pt x="8170" y="0"/>
                  </a:lnTo>
                  <a:lnTo>
                    <a:pt x="0" y="0"/>
                  </a:lnTo>
                  <a:lnTo>
                    <a:pt x="607" y="0"/>
                  </a:lnTo>
                  <a:lnTo>
                    <a:pt x="45246" y="43447"/>
                  </a:lnTo>
                  <a:lnTo>
                    <a:pt x="83575" y="86120"/>
                  </a:lnTo>
                  <a:lnTo>
                    <a:pt x="116120" y="1270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5" name="SMARTInkShape-1357"/>
            <p:cNvSpPr/>
            <p:nvPr>
              <p:custDataLst>
                <p:tags r:id="rId179"/>
              </p:custDataLst>
            </p:nvPr>
          </p:nvSpPr>
          <p:spPr>
            <a:xfrm>
              <a:off x="4040266" y="3197142"/>
              <a:ext cx="82314" cy="269959"/>
            </a:xfrm>
            <a:custGeom>
              <a:avLst/>
              <a:gdLst/>
              <a:ahLst/>
              <a:cxnLst/>
              <a:rect l="0" t="0" r="0" b="0"/>
              <a:pathLst>
                <a:path w="82314" h="269959">
                  <a:moveTo>
                    <a:pt x="68184" y="22308"/>
                  </a:moveTo>
                  <a:lnTo>
                    <a:pt x="68184" y="22308"/>
                  </a:lnTo>
                  <a:lnTo>
                    <a:pt x="68184" y="18937"/>
                  </a:lnTo>
                  <a:lnTo>
                    <a:pt x="71555" y="10099"/>
                  </a:lnTo>
                  <a:lnTo>
                    <a:pt x="73959" y="7818"/>
                  </a:lnTo>
                  <a:lnTo>
                    <a:pt x="80393" y="5285"/>
                  </a:lnTo>
                  <a:lnTo>
                    <a:pt x="81968" y="3904"/>
                  </a:lnTo>
                  <a:lnTo>
                    <a:pt x="82313" y="2277"/>
                  </a:lnTo>
                  <a:lnTo>
                    <a:pt x="81836" y="487"/>
                  </a:lnTo>
                  <a:lnTo>
                    <a:pt x="79402" y="0"/>
                  </a:lnTo>
                  <a:lnTo>
                    <a:pt x="71053" y="1340"/>
                  </a:lnTo>
                  <a:lnTo>
                    <a:pt x="61195" y="6060"/>
                  </a:lnTo>
                  <a:lnTo>
                    <a:pt x="22633" y="37530"/>
                  </a:lnTo>
                  <a:lnTo>
                    <a:pt x="6766" y="60906"/>
                  </a:lnTo>
                  <a:lnTo>
                    <a:pt x="0" y="79164"/>
                  </a:lnTo>
                  <a:lnTo>
                    <a:pt x="956" y="86618"/>
                  </a:lnTo>
                  <a:lnTo>
                    <a:pt x="8120" y="108134"/>
                  </a:lnTo>
                  <a:lnTo>
                    <a:pt x="13266" y="118308"/>
                  </a:lnTo>
                  <a:lnTo>
                    <a:pt x="16570" y="138220"/>
                  </a:lnTo>
                  <a:lnTo>
                    <a:pt x="17276" y="179415"/>
                  </a:lnTo>
                  <a:lnTo>
                    <a:pt x="15481" y="220793"/>
                  </a:lnTo>
                  <a:lnTo>
                    <a:pt x="17384" y="2699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6" name="SMARTInkShape-1358"/>
            <p:cNvSpPr/>
            <p:nvPr>
              <p:custDataLst>
                <p:tags r:id="rId180"/>
              </p:custDataLst>
            </p:nvPr>
          </p:nvSpPr>
          <p:spPr>
            <a:xfrm>
              <a:off x="4238142" y="3049145"/>
              <a:ext cx="8409" cy="125856"/>
            </a:xfrm>
            <a:custGeom>
              <a:avLst/>
              <a:gdLst/>
              <a:ahLst/>
              <a:cxnLst/>
              <a:rect l="0" t="0" r="0" b="0"/>
              <a:pathLst>
                <a:path w="8409" h="125856">
                  <a:moveTo>
                    <a:pt x="3658" y="11555"/>
                  </a:moveTo>
                  <a:lnTo>
                    <a:pt x="3658" y="11555"/>
                  </a:lnTo>
                  <a:lnTo>
                    <a:pt x="3658" y="2717"/>
                  </a:lnTo>
                  <a:lnTo>
                    <a:pt x="2953" y="1429"/>
                  </a:lnTo>
                  <a:lnTo>
                    <a:pt x="1776" y="571"/>
                  </a:lnTo>
                  <a:lnTo>
                    <a:pt x="287" y="0"/>
                  </a:lnTo>
                  <a:lnTo>
                    <a:pt x="0" y="1735"/>
                  </a:lnTo>
                  <a:lnTo>
                    <a:pt x="8408" y="43140"/>
                  </a:lnTo>
                  <a:lnTo>
                    <a:pt x="5433" y="90425"/>
                  </a:lnTo>
                  <a:lnTo>
                    <a:pt x="3658" y="1258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7" name="SMARTInkShape-1359"/>
            <p:cNvSpPr/>
            <p:nvPr>
              <p:custDataLst>
                <p:tags r:id="rId181"/>
              </p:custDataLst>
            </p:nvPr>
          </p:nvSpPr>
          <p:spPr>
            <a:xfrm>
              <a:off x="4150768" y="3016250"/>
              <a:ext cx="224383" cy="57151"/>
            </a:xfrm>
            <a:custGeom>
              <a:avLst/>
              <a:gdLst/>
              <a:ahLst/>
              <a:cxnLst/>
              <a:rect l="0" t="0" r="0" b="0"/>
              <a:pathLst>
                <a:path w="224383" h="57151">
                  <a:moveTo>
                    <a:pt x="27532" y="57150"/>
                  </a:moveTo>
                  <a:lnTo>
                    <a:pt x="27532" y="57150"/>
                  </a:lnTo>
                  <a:lnTo>
                    <a:pt x="17393" y="56444"/>
                  </a:lnTo>
                  <a:lnTo>
                    <a:pt x="1050" y="51683"/>
                  </a:lnTo>
                  <a:lnTo>
                    <a:pt x="0" y="50683"/>
                  </a:lnTo>
                  <a:lnTo>
                    <a:pt x="4" y="49311"/>
                  </a:lnTo>
                  <a:lnTo>
                    <a:pt x="713" y="47690"/>
                  </a:lnTo>
                  <a:lnTo>
                    <a:pt x="43390" y="37969"/>
                  </a:lnTo>
                  <a:lnTo>
                    <a:pt x="81149" y="29830"/>
                  </a:lnTo>
                  <a:lnTo>
                    <a:pt x="128042" y="17808"/>
                  </a:lnTo>
                  <a:lnTo>
                    <a:pt x="165811" y="10842"/>
                  </a:lnTo>
                  <a:lnTo>
                    <a:pt x="22438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8" name="SMARTInkShape-1360"/>
            <p:cNvSpPr/>
            <p:nvPr>
              <p:custDataLst>
                <p:tags r:id="rId182"/>
              </p:custDataLst>
            </p:nvPr>
          </p:nvSpPr>
          <p:spPr>
            <a:xfrm>
              <a:off x="4415941" y="3371850"/>
              <a:ext cx="162410" cy="12112"/>
            </a:xfrm>
            <a:custGeom>
              <a:avLst/>
              <a:gdLst/>
              <a:ahLst/>
              <a:cxnLst/>
              <a:rect l="0" t="0" r="0" b="0"/>
              <a:pathLst>
                <a:path w="162410" h="12112">
                  <a:moveTo>
                    <a:pt x="3659" y="6350"/>
                  </a:moveTo>
                  <a:lnTo>
                    <a:pt x="3659" y="6350"/>
                  </a:lnTo>
                  <a:lnTo>
                    <a:pt x="288" y="9721"/>
                  </a:lnTo>
                  <a:lnTo>
                    <a:pt x="0" y="10714"/>
                  </a:lnTo>
                  <a:lnTo>
                    <a:pt x="514" y="11376"/>
                  </a:lnTo>
                  <a:lnTo>
                    <a:pt x="2967" y="12111"/>
                  </a:lnTo>
                  <a:lnTo>
                    <a:pt x="25918" y="11943"/>
                  </a:lnTo>
                  <a:lnTo>
                    <a:pt x="66042" y="7663"/>
                  </a:lnTo>
                  <a:lnTo>
                    <a:pt x="104928" y="4858"/>
                  </a:lnTo>
                  <a:lnTo>
                    <a:pt x="16240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8" name="SMARTInkShape-Group316"/>
          <p:cNvGrpSpPr/>
          <p:nvPr/>
        </p:nvGrpSpPr>
        <p:grpSpPr>
          <a:xfrm>
            <a:off x="4834709" y="2863160"/>
            <a:ext cx="2857029" cy="735310"/>
            <a:chOff x="4834709" y="2863160"/>
            <a:chExt cx="2857029" cy="735310"/>
          </a:xfrm>
        </p:grpSpPr>
        <p:sp>
          <p:nvSpPr>
            <p:cNvPr id="710" name="SMARTInkShape-1361"/>
            <p:cNvSpPr/>
            <p:nvPr>
              <p:custDataLst>
                <p:tags r:id="rId159"/>
              </p:custDataLst>
            </p:nvPr>
          </p:nvSpPr>
          <p:spPr>
            <a:xfrm>
              <a:off x="6309418" y="3126891"/>
              <a:ext cx="104083" cy="117960"/>
            </a:xfrm>
            <a:custGeom>
              <a:avLst/>
              <a:gdLst/>
              <a:ahLst/>
              <a:cxnLst/>
              <a:rect l="0" t="0" r="0" b="0"/>
              <a:pathLst>
                <a:path w="104083" h="117960">
                  <a:moveTo>
                    <a:pt x="15182" y="3659"/>
                  </a:moveTo>
                  <a:lnTo>
                    <a:pt x="15182" y="3659"/>
                  </a:lnTo>
                  <a:lnTo>
                    <a:pt x="8441" y="288"/>
                  </a:lnTo>
                  <a:lnTo>
                    <a:pt x="5748" y="0"/>
                  </a:lnTo>
                  <a:lnTo>
                    <a:pt x="877" y="1563"/>
                  </a:lnTo>
                  <a:lnTo>
                    <a:pt x="0" y="3673"/>
                  </a:lnTo>
                  <a:lnTo>
                    <a:pt x="908" y="9780"/>
                  </a:lnTo>
                  <a:lnTo>
                    <a:pt x="28859" y="56602"/>
                  </a:lnTo>
                  <a:lnTo>
                    <a:pt x="62697" y="95169"/>
                  </a:lnTo>
                  <a:lnTo>
                    <a:pt x="104082" y="11795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1" name="SMARTInkShape-1362"/>
            <p:cNvSpPr/>
            <p:nvPr>
              <p:custDataLst>
                <p:tags r:id="rId160"/>
              </p:custDataLst>
            </p:nvPr>
          </p:nvSpPr>
          <p:spPr>
            <a:xfrm>
              <a:off x="6400800" y="3131926"/>
              <a:ext cx="85660" cy="328825"/>
            </a:xfrm>
            <a:custGeom>
              <a:avLst/>
              <a:gdLst/>
              <a:ahLst/>
              <a:cxnLst/>
              <a:rect l="0" t="0" r="0" b="0"/>
              <a:pathLst>
                <a:path w="85660" h="328825">
                  <a:moveTo>
                    <a:pt x="76200" y="30374"/>
                  </a:moveTo>
                  <a:lnTo>
                    <a:pt x="76200" y="30374"/>
                  </a:lnTo>
                  <a:lnTo>
                    <a:pt x="84040" y="5593"/>
                  </a:lnTo>
                  <a:lnTo>
                    <a:pt x="85659" y="3270"/>
                  </a:lnTo>
                  <a:lnTo>
                    <a:pt x="85327" y="1722"/>
                  </a:lnTo>
                  <a:lnTo>
                    <a:pt x="83696" y="689"/>
                  </a:lnTo>
                  <a:lnTo>
                    <a:pt x="81197" y="0"/>
                  </a:lnTo>
                  <a:lnTo>
                    <a:pt x="74658" y="1117"/>
                  </a:lnTo>
                  <a:lnTo>
                    <a:pt x="70939" y="2403"/>
                  </a:lnTo>
                  <a:lnTo>
                    <a:pt x="41009" y="27892"/>
                  </a:lnTo>
                  <a:lnTo>
                    <a:pt x="23724" y="64560"/>
                  </a:lnTo>
                  <a:lnTo>
                    <a:pt x="19665" y="102984"/>
                  </a:lnTo>
                  <a:lnTo>
                    <a:pt x="21113" y="138436"/>
                  </a:lnTo>
                  <a:lnTo>
                    <a:pt x="24130" y="179044"/>
                  </a:lnTo>
                  <a:lnTo>
                    <a:pt x="25024" y="215300"/>
                  </a:lnTo>
                  <a:lnTo>
                    <a:pt x="21955" y="255364"/>
                  </a:lnTo>
                  <a:lnTo>
                    <a:pt x="10643" y="299037"/>
                  </a:lnTo>
                  <a:lnTo>
                    <a:pt x="0" y="32882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2" name="SMARTInkShape-1363"/>
            <p:cNvSpPr/>
            <p:nvPr>
              <p:custDataLst>
                <p:tags r:id="rId161"/>
              </p:custDataLst>
            </p:nvPr>
          </p:nvSpPr>
          <p:spPr>
            <a:xfrm>
              <a:off x="7556500" y="3003550"/>
              <a:ext cx="135238" cy="381001"/>
            </a:xfrm>
            <a:custGeom>
              <a:avLst/>
              <a:gdLst/>
              <a:ahLst/>
              <a:cxnLst/>
              <a:rect l="0" t="0" r="0" b="0"/>
              <a:pathLst>
                <a:path w="135238" h="381001">
                  <a:moveTo>
                    <a:pt x="107950" y="0"/>
                  </a:moveTo>
                  <a:lnTo>
                    <a:pt x="107950" y="0"/>
                  </a:lnTo>
                  <a:lnTo>
                    <a:pt x="120159" y="44192"/>
                  </a:lnTo>
                  <a:lnTo>
                    <a:pt x="128344" y="81376"/>
                  </a:lnTo>
                  <a:lnTo>
                    <a:pt x="135237" y="116931"/>
                  </a:lnTo>
                  <a:lnTo>
                    <a:pt x="135007" y="163293"/>
                  </a:lnTo>
                  <a:lnTo>
                    <a:pt x="130322" y="200751"/>
                  </a:lnTo>
                  <a:lnTo>
                    <a:pt x="123538" y="236684"/>
                  </a:lnTo>
                  <a:lnTo>
                    <a:pt x="110373" y="274896"/>
                  </a:lnTo>
                  <a:lnTo>
                    <a:pt x="89931" y="313735"/>
                  </a:lnTo>
                  <a:lnTo>
                    <a:pt x="53915" y="361010"/>
                  </a:lnTo>
                  <a:lnTo>
                    <a:pt x="33839" y="372115"/>
                  </a:lnTo>
                  <a:lnTo>
                    <a:pt x="0" y="3810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3" name="SMARTInkShape-1364"/>
            <p:cNvSpPr/>
            <p:nvPr>
              <p:custDataLst>
                <p:tags r:id="rId162"/>
              </p:custDataLst>
            </p:nvPr>
          </p:nvSpPr>
          <p:spPr>
            <a:xfrm>
              <a:off x="7356407" y="2863160"/>
              <a:ext cx="111194" cy="80257"/>
            </a:xfrm>
            <a:custGeom>
              <a:avLst/>
              <a:gdLst/>
              <a:ahLst/>
              <a:cxnLst/>
              <a:rect l="0" t="0" r="0" b="0"/>
              <a:pathLst>
                <a:path w="111194" h="80257">
                  <a:moveTo>
                    <a:pt x="28643" y="19740"/>
                  </a:moveTo>
                  <a:lnTo>
                    <a:pt x="28643" y="19740"/>
                  </a:lnTo>
                  <a:lnTo>
                    <a:pt x="28641" y="26482"/>
                  </a:lnTo>
                  <a:lnTo>
                    <a:pt x="27938" y="28468"/>
                  </a:lnTo>
                  <a:lnTo>
                    <a:pt x="26762" y="29792"/>
                  </a:lnTo>
                  <a:lnTo>
                    <a:pt x="25272" y="30675"/>
                  </a:lnTo>
                  <a:lnTo>
                    <a:pt x="7978" y="60466"/>
                  </a:lnTo>
                  <a:lnTo>
                    <a:pt x="3940" y="75551"/>
                  </a:lnTo>
                  <a:lnTo>
                    <a:pt x="2296" y="78114"/>
                  </a:lnTo>
                  <a:lnTo>
                    <a:pt x="0" y="80256"/>
                  </a:lnTo>
                  <a:lnTo>
                    <a:pt x="16664" y="57706"/>
                  </a:lnTo>
                  <a:lnTo>
                    <a:pt x="40410" y="19331"/>
                  </a:lnTo>
                  <a:lnTo>
                    <a:pt x="53628" y="7093"/>
                  </a:lnTo>
                  <a:lnTo>
                    <a:pt x="64442" y="714"/>
                  </a:lnTo>
                  <a:lnTo>
                    <a:pt x="67326" y="0"/>
                  </a:lnTo>
                  <a:lnTo>
                    <a:pt x="69248" y="230"/>
                  </a:lnTo>
                  <a:lnTo>
                    <a:pt x="82067" y="7296"/>
                  </a:lnTo>
                  <a:lnTo>
                    <a:pt x="95899" y="25068"/>
                  </a:lnTo>
                  <a:lnTo>
                    <a:pt x="107441" y="46218"/>
                  </a:lnTo>
                  <a:lnTo>
                    <a:pt x="111193" y="641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4" name="SMARTInkShape-1365"/>
            <p:cNvSpPr/>
            <p:nvPr>
              <p:custDataLst>
                <p:tags r:id="rId163"/>
              </p:custDataLst>
            </p:nvPr>
          </p:nvSpPr>
          <p:spPr>
            <a:xfrm>
              <a:off x="7233669" y="3079121"/>
              <a:ext cx="225455" cy="519349"/>
            </a:xfrm>
            <a:custGeom>
              <a:avLst/>
              <a:gdLst/>
              <a:ahLst/>
              <a:cxnLst/>
              <a:rect l="0" t="0" r="0" b="0"/>
              <a:pathLst>
                <a:path w="225455" h="519349">
                  <a:moveTo>
                    <a:pt x="62481" y="229229"/>
                  </a:moveTo>
                  <a:lnTo>
                    <a:pt x="62481" y="229229"/>
                  </a:lnTo>
                  <a:lnTo>
                    <a:pt x="50272" y="269228"/>
                  </a:lnTo>
                  <a:lnTo>
                    <a:pt x="38716" y="305991"/>
                  </a:lnTo>
                  <a:lnTo>
                    <a:pt x="29725" y="347066"/>
                  </a:lnTo>
                  <a:lnTo>
                    <a:pt x="19222" y="390516"/>
                  </a:lnTo>
                  <a:lnTo>
                    <a:pt x="8806" y="435648"/>
                  </a:lnTo>
                  <a:lnTo>
                    <a:pt x="5655" y="471483"/>
                  </a:lnTo>
                  <a:lnTo>
                    <a:pt x="0" y="517299"/>
                  </a:lnTo>
                  <a:lnTo>
                    <a:pt x="365" y="519348"/>
                  </a:lnTo>
                  <a:lnTo>
                    <a:pt x="1315" y="519303"/>
                  </a:lnTo>
                  <a:lnTo>
                    <a:pt x="5662" y="512668"/>
                  </a:lnTo>
                  <a:lnTo>
                    <a:pt x="25700" y="472032"/>
                  </a:lnTo>
                  <a:lnTo>
                    <a:pt x="41940" y="427230"/>
                  </a:lnTo>
                  <a:lnTo>
                    <a:pt x="50530" y="394135"/>
                  </a:lnTo>
                  <a:lnTo>
                    <a:pt x="60742" y="348175"/>
                  </a:lnTo>
                  <a:lnTo>
                    <a:pt x="70880" y="308434"/>
                  </a:lnTo>
                  <a:lnTo>
                    <a:pt x="78680" y="274309"/>
                  </a:lnTo>
                  <a:lnTo>
                    <a:pt x="88917" y="231297"/>
                  </a:lnTo>
                  <a:lnTo>
                    <a:pt x="97125" y="191742"/>
                  </a:lnTo>
                  <a:lnTo>
                    <a:pt x="103320" y="155092"/>
                  </a:lnTo>
                  <a:lnTo>
                    <a:pt x="114092" y="114364"/>
                  </a:lnTo>
                  <a:lnTo>
                    <a:pt x="124340" y="73369"/>
                  </a:lnTo>
                  <a:lnTo>
                    <a:pt x="140712" y="26279"/>
                  </a:lnTo>
                  <a:lnTo>
                    <a:pt x="152827" y="7237"/>
                  </a:lnTo>
                  <a:lnTo>
                    <a:pt x="156579" y="2918"/>
                  </a:lnTo>
                  <a:lnTo>
                    <a:pt x="160491" y="744"/>
                  </a:lnTo>
                  <a:lnTo>
                    <a:pt x="164510" y="0"/>
                  </a:lnTo>
                  <a:lnTo>
                    <a:pt x="168600" y="210"/>
                  </a:lnTo>
                  <a:lnTo>
                    <a:pt x="172739" y="3877"/>
                  </a:lnTo>
                  <a:lnTo>
                    <a:pt x="184599" y="25188"/>
                  </a:lnTo>
                  <a:lnTo>
                    <a:pt x="197583" y="69784"/>
                  </a:lnTo>
                  <a:lnTo>
                    <a:pt x="200567" y="108154"/>
                  </a:lnTo>
                  <a:lnTo>
                    <a:pt x="195898" y="138947"/>
                  </a:lnTo>
                  <a:lnTo>
                    <a:pt x="200913" y="145125"/>
                  </a:lnTo>
                  <a:lnTo>
                    <a:pt x="204675" y="149046"/>
                  </a:lnTo>
                  <a:lnTo>
                    <a:pt x="222794" y="188947"/>
                  </a:lnTo>
                  <a:lnTo>
                    <a:pt x="225454" y="199802"/>
                  </a:lnTo>
                  <a:lnTo>
                    <a:pt x="223580" y="220588"/>
                  </a:lnTo>
                  <a:lnTo>
                    <a:pt x="218555" y="237880"/>
                  </a:lnTo>
                  <a:lnTo>
                    <a:pt x="205857" y="255310"/>
                  </a:lnTo>
                  <a:lnTo>
                    <a:pt x="188689" y="267139"/>
                  </a:lnTo>
                  <a:lnTo>
                    <a:pt x="170195" y="271741"/>
                  </a:lnTo>
                  <a:lnTo>
                    <a:pt x="145031" y="26097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5" name="SMARTInkShape-1366"/>
            <p:cNvSpPr/>
            <p:nvPr>
              <p:custDataLst>
                <p:tags r:id="rId164"/>
              </p:custDataLst>
            </p:nvPr>
          </p:nvSpPr>
          <p:spPr>
            <a:xfrm>
              <a:off x="7031313" y="3150483"/>
              <a:ext cx="201338" cy="291218"/>
            </a:xfrm>
            <a:custGeom>
              <a:avLst/>
              <a:gdLst/>
              <a:ahLst/>
              <a:cxnLst/>
              <a:rect l="0" t="0" r="0" b="0"/>
              <a:pathLst>
                <a:path w="201338" h="291218">
                  <a:moveTo>
                    <a:pt x="201337" y="5467"/>
                  </a:moveTo>
                  <a:lnTo>
                    <a:pt x="201337" y="5467"/>
                  </a:lnTo>
                  <a:lnTo>
                    <a:pt x="201335" y="2096"/>
                  </a:lnTo>
                  <a:lnTo>
                    <a:pt x="200632" y="1103"/>
                  </a:lnTo>
                  <a:lnTo>
                    <a:pt x="199456" y="441"/>
                  </a:lnTo>
                  <a:lnTo>
                    <a:pt x="197966" y="0"/>
                  </a:lnTo>
                  <a:lnTo>
                    <a:pt x="175644" y="6120"/>
                  </a:lnTo>
                  <a:lnTo>
                    <a:pt x="146088" y="25195"/>
                  </a:lnTo>
                  <a:lnTo>
                    <a:pt x="103226" y="70069"/>
                  </a:lnTo>
                  <a:lnTo>
                    <a:pt x="71263" y="107206"/>
                  </a:lnTo>
                  <a:lnTo>
                    <a:pt x="43557" y="147090"/>
                  </a:lnTo>
                  <a:lnTo>
                    <a:pt x="21238" y="188305"/>
                  </a:lnTo>
                  <a:lnTo>
                    <a:pt x="4425" y="233416"/>
                  </a:lnTo>
                  <a:lnTo>
                    <a:pt x="0" y="260763"/>
                  </a:lnTo>
                  <a:lnTo>
                    <a:pt x="10837" y="2912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6" name="SMARTInkShape-1367"/>
            <p:cNvSpPr/>
            <p:nvPr>
              <p:custDataLst>
                <p:tags r:id="rId165"/>
              </p:custDataLst>
            </p:nvPr>
          </p:nvSpPr>
          <p:spPr>
            <a:xfrm>
              <a:off x="7023100" y="3143250"/>
              <a:ext cx="127001" cy="273051"/>
            </a:xfrm>
            <a:custGeom>
              <a:avLst/>
              <a:gdLst/>
              <a:ahLst/>
              <a:cxnLst/>
              <a:rect l="0" t="0" r="0" b="0"/>
              <a:pathLst>
                <a:path w="127001" h="273051">
                  <a:moveTo>
                    <a:pt x="0" y="0"/>
                  </a:moveTo>
                  <a:lnTo>
                    <a:pt x="0" y="0"/>
                  </a:lnTo>
                  <a:lnTo>
                    <a:pt x="32638" y="41427"/>
                  </a:lnTo>
                  <a:lnTo>
                    <a:pt x="59253" y="83432"/>
                  </a:lnTo>
                  <a:lnTo>
                    <a:pt x="82965" y="128428"/>
                  </a:lnTo>
                  <a:lnTo>
                    <a:pt x="99841" y="165523"/>
                  </a:lnTo>
                  <a:lnTo>
                    <a:pt x="117466" y="210494"/>
                  </a:lnTo>
                  <a:lnTo>
                    <a:pt x="125606" y="255544"/>
                  </a:lnTo>
                  <a:lnTo>
                    <a:pt x="127000" y="273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7" name="SMARTInkShape-1368"/>
            <p:cNvSpPr/>
            <p:nvPr>
              <p:custDataLst>
                <p:tags r:id="rId166"/>
              </p:custDataLst>
            </p:nvPr>
          </p:nvSpPr>
          <p:spPr>
            <a:xfrm>
              <a:off x="6665011" y="3327400"/>
              <a:ext cx="167590" cy="12656"/>
            </a:xfrm>
            <a:custGeom>
              <a:avLst/>
              <a:gdLst/>
              <a:ahLst/>
              <a:cxnLst/>
              <a:rect l="0" t="0" r="0" b="0"/>
              <a:pathLst>
                <a:path w="167590" h="12656">
                  <a:moveTo>
                    <a:pt x="8839" y="0"/>
                  </a:moveTo>
                  <a:lnTo>
                    <a:pt x="8839" y="0"/>
                  </a:lnTo>
                  <a:lnTo>
                    <a:pt x="0" y="8838"/>
                  </a:lnTo>
                  <a:lnTo>
                    <a:pt x="124" y="10125"/>
                  </a:lnTo>
                  <a:lnTo>
                    <a:pt x="1618" y="10983"/>
                  </a:lnTo>
                  <a:lnTo>
                    <a:pt x="32530" y="12474"/>
                  </a:lnTo>
                  <a:lnTo>
                    <a:pt x="73596" y="12655"/>
                  </a:lnTo>
                  <a:lnTo>
                    <a:pt x="167589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8" name="SMARTInkShape-1369"/>
            <p:cNvSpPr/>
            <p:nvPr>
              <p:custDataLst>
                <p:tags r:id="rId167"/>
              </p:custDataLst>
            </p:nvPr>
          </p:nvSpPr>
          <p:spPr>
            <a:xfrm>
              <a:off x="6074846" y="3068456"/>
              <a:ext cx="135455" cy="411345"/>
            </a:xfrm>
            <a:custGeom>
              <a:avLst/>
              <a:gdLst/>
              <a:ahLst/>
              <a:cxnLst/>
              <a:rect l="0" t="0" r="0" b="0"/>
              <a:pathLst>
                <a:path w="135455" h="411345">
                  <a:moveTo>
                    <a:pt x="135454" y="17644"/>
                  </a:moveTo>
                  <a:lnTo>
                    <a:pt x="135454" y="17644"/>
                  </a:lnTo>
                  <a:lnTo>
                    <a:pt x="135454" y="10902"/>
                  </a:lnTo>
                  <a:lnTo>
                    <a:pt x="133573" y="5711"/>
                  </a:lnTo>
                  <a:lnTo>
                    <a:pt x="132083" y="3339"/>
                  </a:lnTo>
                  <a:lnTo>
                    <a:pt x="129679" y="1757"/>
                  </a:lnTo>
                  <a:lnTo>
                    <a:pt x="123245" y="0"/>
                  </a:lnTo>
                  <a:lnTo>
                    <a:pt x="113800" y="2982"/>
                  </a:lnTo>
                  <a:lnTo>
                    <a:pt x="108318" y="5752"/>
                  </a:lnTo>
                  <a:lnTo>
                    <a:pt x="90490" y="26507"/>
                  </a:lnTo>
                  <a:lnTo>
                    <a:pt x="61844" y="73148"/>
                  </a:lnTo>
                  <a:lnTo>
                    <a:pt x="45126" y="106213"/>
                  </a:lnTo>
                  <a:lnTo>
                    <a:pt x="28492" y="151837"/>
                  </a:lnTo>
                  <a:lnTo>
                    <a:pt x="17763" y="191774"/>
                  </a:lnTo>
                  <a:lnTo>
                    <a:pt x="10004" y="224857"/>
                  </a:lnTo>
                  <a:lnTo>
                    <a:pt x="3734" y="260728"/>
                  </a:lnTo>
                  <a:lnTo>
                    <a:pt x="0" y="307215"/>
                  </a:lnTo>
                  <a:lnTo>
                    <a:pt x="5243" y="342626"/>
                  </a:lnTo>
                  <a:lnTo>
                    <a:pt x="17616" y="376166"/>
                  </a:lnTo>
                  <a:lnTo>
                    <a:pt x="23028" y="385776"/>
                  </a:lnTo>
                  <a:lnTo>
                    <a:pt x="84654" y="41134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9" name="SMARTInkShape-1370"/>
            <p:cNvSpPr/>
            <p:nvPr>
              <p:custDataLst>
                <p:tags r:id="rId168"/>
              </p:custDataLst>
            </p:nvPr>
          </p:nvSpPr>
          <p:spPr>
            <a:xfrm>
              <a:off x="5753100" y="3073400"/>
              <a:ext cx="132630" cy="450851"/>
            </a:xfrm>
            <a:custGeom>
              <a:avLst/>
              <a:gdLst/>
              <a:ahLst/>
              <a:cxnLst/>
              <a:rect l="0" t="0" r="0" b="0"/>
              <a:pathLst>
                <a:path w="132630" h="450851">
                  <a:moveTo>
                    <a:pt x="57150" y="0"/>
                  </a:moveTo>
                  <a:lnTo>
                    <a:pt x="57150" y="0"/>
                  </a:lnTo>
                  <a:lnTo>
                    <a:pt x="60521" y="0"/>
                  </a:lnTo>
                  <a:lnTo>
                    <a:pt x="64057" y="1881"/>
                  </a:lnTo>
                  <a:lnTo>
                    <a:pt x="69393" y="7186"/>
                  </a:lnTo>
                  <a:lnTo>
                    <a:pt x="88182" y="35469"/>
                  </a:lnTo>
                  <a:lnTo>
                    <a:pt x="105608" y="82909"/>
                  </a:lnTo>
                  <a:lnTo>
                    <a:pt x="116977" y="126714"/>
                  </a:lnTo>
                  <a:lnTo>
                    <a:pt x="125132" y="161445"/>
                  </a:lnTo>
                  <a:lnTo>
                    <a:pt x="130915" y="199844"/>
                  </a:lnTo>
                  <a:lnTo>
                    <a:pt x="132629" y="245950"/>
                  </a:lnTo>
                  <a:lnTo>
                    <a:pt x="129265" y="281467"/>
                  </a:lnTo>
                  <a:lnTo>
                    <a:pt x="119439" y="327755"/>
                  </a:lnTo>
                  <a:lnTo>
                    <a:pt x="103828" y="363107"/>
                  </a:lnTo>
                  <a:lnTo>
                    <a:pt x="76640" y="406236"/>
                  </a:lnTo>
                  <a:lnTo>
                    <a:pt x="47168" y="429870"/>
                  </a:lnTo>
                  <a:lnTo>
                    <a:pt x="0" y="4508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0" name="SMARTInkShape-1371"/>
            <p:cNvSpPr/>
            <p:nvPr>
              <p:custDataLst>
                <p:tags r:id="rId169"/>
              </p:custDataLst>
            </p:nvPr>
          </p:nvSpPr>
          <p:spPr>
            <a:xfrm>
              <a:off x="5541069" y="3067050"/>
              <a:ext cx="167582" cy="38101"/>
            </a:xfrm>
            <a:custGeom>
              <a:avLst/>
              <a:gdLst/>
              <a:ahLst/>
              <a:cxnLst/>
              <a:rect l="0" t="0" r="0" b="0"/>
              <a:pathLst>
                <a:path w="167582" h="38101">
                  <a:moveTo>
                    <a:pt x="15181" y="38100"/>
                  </a:moveTo>
                  <a:lnTo>
                    <a:pt x="15181" y="38100"/>
                  </a:lnTo>
                  <a:lnTo>
                    <a:pt x="8439" y="38100"/>
                  </a:lnTo>
                  <a:lnTo>
                    <a:pt x="3248" y="36218"/>
                  </a:lnTo>
                  <a:lnTo>
                    <a:pt x="876" y="34729"/>
                  </a:lnTo>
                  <a:lnTo>
                    <a:pt x="0" y="33736"/>
                  </a:lnTo>
                  <a:lnTo>
                    <a:pt x="121" y="33074"/>
                  </a:lnTo>
                  <a:lnTo>
                    <a:pt x="8757" y="28640"/>
                  </a:lnTo>
                  <a:lnTo>
                    <a:pt x="53899" y="17037"/>
                  </a:lnTo>
                  <a:lnTo>
                    <a:pt x="92365" y="8461"/>
                  </a:lnTo>
                  <a:lnTo>
                    <a:pt x="16758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1" name="SMARTInkShape-1372"/>
            <p:cNvSpPr/>
            <p:nvPr>
              <p:custDataLst>
                <p:tags r:id="rId170"/>
              </p:custDataLst>
            </p:nvPr>
          </p:nvSpPr>
          <p:spPr>
            <a:xfrm>
              <a:off x="5613400" y="3117850"/>
              <a:ext cx="19051" cy="95251"/>
            </a:xfrm>
            <a:custGeom>
              <a:avLst/>
              <a:gdLst/>
              <a:ahLst/>
              <a:cxnLst/>
              <a:rect l="0" t="0" r="0" b="0"/>
              <a:pathLst>
                <a:path w="19051" h="95251">
                  <a:moveTo>
                    <a:pt x="0" y="0"/>
                  </a:moveTo>
                  <a:lnTo>
                    <a:pt x="0" y="0"/>
                  </a:lnTo>
                  <a:lnTo>
                    <a:pt x="3370" y="0"/>
                  </a:lnTo>
                  <a:lnTo>
                    <a:pt x="4364" y="1411"/>
                  </a:lnTo>
                  <a:lnTo>
                    <a:pt x="5957" y="13815"/>
                  </a:lnTo>
                  <a:lnTo>
                    <a:pt x="6316" y="53894"/>
                  </a:lnTo>
                  <a:lnTo>
                    <a:pt x="8222" y="75941"/>
                  </a:lnTo>
                  <a:lnTo>
                    <a:pt x="19050" y="95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2" name="SMARTInkShape-1373"/>
            <p:cNvSpPr/>
            <p:nvPr>
              <p:custDataLst>
                <p:tags r:id="rId171"/>
              </p:custDataLst>
            </p:nvPr>
          </p:nvSpPr>
          <p:spPr>
            <a:xfrm>
              <a:off x="4845050" y="3171390"/>
              <a:ext cx="149658" cy="377673"/>
            </a:xfrm>
            <a:custGeom>
              <a:avLst/>
              <a:gdLst/>
              <a:ahLst/>
              <a:cxnLst/>
              <a:rect l="0" t="0" r="0" b="0"/>
              <a:pathLst>
                <a:path w="149658" h="377673">
                  <a:moveTo>
                    <a:pt x="6350" y="124260"/>
                  </a:moveTo>
                  <a:lnTo>
                    <a:pt x="6350" y="124260"/>
                  </a:lnTo>
                  <a:lnTo>
                    <a:pt x="2979" y="127631"/>
                  </a:lnTo>
                  <a:lnTo>
                    <a:pt x="1324" y="133049"/>
                  </a:lnTo>
                  <a:lnTo>
                    <a:pt x="51" y="176108"/>
                  </a:lnTo>
                  <a:lnTo>
                    <a:pt x="10" y="214961"/>
                  </a:lnTo>
                  <a:lnTo>
                    <a:pt x="3" y="256262"/>
                  </a:lnTo>
                  <a:lnTo>
                    <a:pt x="0" y="302771"/>
                  </a:lnTo>
                  <a:lnTo>
                    <a:pt x="0" y="341136"/>
                  </a:lnTo>
                  <a:lnTo>
                    <a:pt x="705" y="375880"/>
                  </a:lnTo>
                  <a:lnTo>
                    <a:pt x="1881" y="377379"/>
                  </a:lnTo>
                  <a:lnTo>
                    <a:pt x="3371" y="377672"/>
                  </a:lnTo>
                  <a:lnTo>
                    <a:pt x="4364" y="376457"/>
                  </a:lnTo>
                  <a:lnTo>
                    <a:pt x="5467" y="371344"/>
                  </a:lnTo>
                  <a:lnTo>
                    <a:pt x="6088" y="336935"/>
                  </a:lnTo>
                  <a:lnTo>
                    <a:pt x="6273" y="293265"/>
                  </a:lnTo>
                  <a:lnTo>
                    <a:pt x="7040" y="246648"/>
                  </a:lnTo>
                  <a:lnTo>
                    <a:pt x="10709" y="202072"/>
                  </a:lnTo>
                  <a:lnTo>
                    <a:pt x="11815" y="169661"/>
                  </a:lnTo>
                  <a:lnTo>
                    <a:pt x="15809" y="123052"/>
                  </a:lnTo>
                  <a:lnTo>
                    <a:pt x="23479" y="77559"/>
                  </a:lnTo>
                  <a:lnTo>
                    <a:pt x="35551" y="35334"/>
                  </a:lnTo>
                  <a:lnTo>
                    <a:pt x="50045" y="11128"/>
                  </a:lnTo>
                  <a:lnTo>
                    <a:pt x="54530" y="6505"/>
                  </a:lnTo>
                  <a:lnTo>
                    <a:pt x="65158" y="1369"/>
                  </a:lnTo>
                  <a:lnTo>
                    <a:pt x="70955" y="0"/>
                  </a:lnTo>
                  <a:lnTo>
                    <a:pt x="76937" y="1203"/>
                  </a:lnTo>
                  <a:lnTo>
                    <a:pt x="89227" y="8185"/>
                  </a:lnTo>
                  <a:lnTo>
                    <a:pt x="97982" y="18343"/>
                  </a:lnTo>
                  <a:lnTo>
                    <a:pt x="101305" y="24016"/>
                  </a:lnTo>
                  <a:lnTo>
                    <a:pt x="103115" y="39726"/>
                  </a:lnTo>
                  <a:lnTo>
                    <a:pt x="100862" y="57056"/>
                  </a:lnTo>
                  <a:lnTo>
                    <a:pt x="90955" y="79418"/>
                  </a:lnTo>
                  <a:lnTo>
                    <a:pt x="61061" y="121445"/>
                  </a:lnTo>
                  <a:lnTo>
                    <a:pt x="61170" y="123795"/>
                  </a:lnTo>
                  <a:lnTo>
                    <a:pt x="61945" y="126066"/>
                  </a:lnTo>
                  <a:lnTo>
                    <a:pt x="68454" y="130472"/>
                  </a:lnTo>
                  <a:lnTo>
                    <a:pt x="109515" y="148789"/>
                  </a:lnTo>
                  <a:lnTo>
                    <a:pt x="128562" y="160612"/>
                  </a:lnTo>
                  <a:lnTo>
                    <a:pt x="143140" y="176423"/>
                  </a:lnTo>
                  <a:lnTo>
                    <a:pt x="148285" y="190247"/>
                  </a:lnTo>
                  <a:lnTo>
                    <a:pt x="149657" y="197885"/>
                  </a:lnTo>
                  <a:lnTo>
                    <a:pt x="149160" y="203682"/>
                  </a:lnTo>
                  <a:lnTo>
                    <a:pt x="147419" y="208253"/>
                  </a:lnTo>
                  <a:lnTo>
                    <a:pt x="140308" y="216623"/>
                  </a:lnTo>
                  <a:lnTo>
                    <a:pt x="127741" y="227399"/>
                  </a:lnTo>
                  <a:lnTo>
                    <a:pt x="112748" y="233599"/>
                  </a:lnTo>
                  <a:lnTo>
                    <a:pt x="86869" y="237579"/>
                  </a:lnTo>
                  <a:lnTo>
                    <a:pt x="73415" y="232480"/>
                  </a:lnTo>
                  <a:lnTo>
                    <a:pt x="60851" y="223862"/>
                  </a:lnTo>
                  <a:lnTo>
                    <a:pt x="50800" y="2068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3" name="SMARTInkShape-1374"/>
            <p:cNvSpPr/>
            <p:nvPr>
              <p:custDataLst>
                <p:tags r:id="rId172"/>
              </p:custDataLst>
            </p:nvPr>
          </p:nvSpPr>
          <p:spPr>
            <a:xfrm>
              <a:off x="4834709" y="2930906"/>
              <a:ext cx="118292" cy="140460"/>
            </a:xfrm>
            <a:custGeom>
              <a:avLst/>
              <a:gdLst/>
              <a:ahLst/>
              <a:cxnLst/>
              <a:rect l="0" t="0" r="0" b="0"/>
              <a:pathLst>
                <a:path w="118292" h="140460">
                  <a:moveTo>
                    <a:pt x="61141" y="85344"/>
                  </a:moveTo>
                  <a:lnTo>
                    <a:pt x="61141" y="85344"/>
                  </a:lnTo>
                  <a:lnTo>
                    <a:pt x="61141" y="81973"/>
                  </a:lnTo>
                  <a:lnTo>
                    <a:pt x="59260" y="78437"/>
                  </a:lnTo>
                  <a:lnTo>
                    <a:pt x="55674" y="73789"/>
                  </a:lnTo>
                  <a:lnTo>
                    <a:pt x="55053" y="69612"/>
                  </a:lnTo>
                  <a:lnTo>
                    <a:pt x="53554" y="69917"/>
                  </a:lnTo>
                  <a:lnTo>
                    <a:pt x="48127" y="74019"/>
                  </a:lnTo>
                  <a:lnTo>
                    <a:pt x="37508" y="89562"/>
                  </a:lnTo>
                  <a:lnTo>
                    <a:pt x="14358" y="128102"/>
                  </a:lnTo>
                  <a:lnTo>
                    <a:pt x="121" y="140459"/>
                  </a:lnTo>
                  <a:lnTo>
                    <a:pt x="0" y="140432"/>
                  </a:lnTo>
                  <a:lnTo>
                    <a:pt x="1747" y="138520"/>
                  </a:lnTo>
                  <a:lnTo>
                    <a:pt x="19392" y="100038"/>
                  </a:lnTo>
                  <a:lnTo>
                    <a:pt x="39253" y="59475"/>
                  </a:lnTo>
                  <a:lnTo>
                    <a:pt x="64190" y="14448"/>
                  </a:lnTo>
                  <a:lnTo>
                    <a:pt x="67407" y="8447"/>
                  </a:lnTo>
                  <a:lnTo>
                    <a:pt x="70962" y="4446"/>
                  </a:lnTo>
                  <a:lnTo>
                    <a:pt x="78676" y="0"/>
                  </a:lnTo>
                  <a:lnTo>
                    <a:pt x="82004" y="932"/>
                  </a:lnTo>
                  <a:lnTo>
                    <a:pt x="84927" y="3669"/>
                  </a:lnTo>
                  <a:lnTo>
                    <a:pt x="96911" y="21828"/>
                  </a:lnTo>
                  <a:lnTo>
                    <a:pt x="107679" y="62197"/>
                  </a:lnTo>
                  <a:lnTo>
                    <a:pt x="118291" y="11074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4" name="SMARTInkShape-1375"/>
            <p:cNvSpPr/>
            <p:nvPr>
              <p:custDataLst>
                <p:tags r:id="rId173"/>
              </p:custDataLst>
            </p:nvPr>
          </p:nvSpPr>
          <p:spPr>
            <a:xfrm>
              <a:off x="5124450" y="3089079"/>
              <a:ext cx="6089" cy="92272"/>
            </a:xfrm>
            <a:custGeom>
              <a:avLst/>
              <a:gdLst/>
              <a:ahLst/>
              <a:cxnLst/>
              <a:rect l="0" t="0" r="0" b="0"/>
              <a:pathLst>
                <a:path w="6089" h="92272">
                  <a:moveTo>
                    <a:pt x="0" y="3371"/>
                  </a:moveTo>
                  <a:lnTo>
                    <a:pt x="0" y="3371"/>
                  </a:lnTo>
                  <a:lnTo>
                    <a:pt x="0" y="0"/>
                  </a:lnTo>
                  <a:lnTo>
                    <a:pt x="3371" y="8017"/>
                  </a:lnTo>
                  <a:lnTo>
                    <a:pt x="6088" y="39782"/>
                  </a:lnTo>
                  <a:lnTo>
                    <a:pt x="0" y="9227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5" name="SMARTInkShape-1376"/>
            <p:cNvSpPr/>
            <p:nvPr>
              <p:custDataLst>
                <p:tags r:id="rId174"/>
              </p:custDataLst>
            </p:nvPr>
          </p:nvSpPr>
          <p:spPr>
            <a:xfrm>
              <a:off x="5049393" y="3048000"/>
              <a:ext cx="151258" cy="44451"/>
            </a:xfrm>
            <a:custGeom>
              <a:avLst/>
              <a:gdLst/>
              <a:ahLst/>
              <a:cxnLst/>
              <a:rect l="0" t="0" r="0" b="0"/>
              <a:pathLst>
                <a:path w="151258" h="44451">
                  <a:moveTo>
                    <a:pt x="11557" y="44450"/>
                  </a:moveTo>
                  <a:lnTo>
                    <a:pt x="11557" y="44450"/>
                  </a:lnTo>
                  <a:lnTo>
                    <a:pt x="2718" y="44450"/>
                  </a:lnTo>
                  <a:lnTo>
                    <a:pt x="1431" y="43744"/>
                  </a:lnTo>
                  <a:lnTo>
                    <a:pt x="573" y="42568"/>
                  </a:lnTo>
                  <a:lnTo>
                    <a:pt x="0" y="41079"/>
                  </a:lnTo>
                  <a:lnTo>
                    <a:pt x="325" y="40086"/>
                  </a:lnTo>
                  <a:lnTo>
                    <a:pt x="1247" y="39424"/>
                  </a:lnTo>
                  <a:lnTo>
                    <a:pt x="42542" y="26283"/>
                  </a:lnTo>
                  <a:lnTo>
                    <a:pt x="80393" y="13737"/>
                  </a:lnTo>
                  <a:lnTo>
                    <a:pt x="124088" y="3445"/>
                  </a:lnTo>
                  <a:lnTo>
                    <a:pt x="15125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6" name="SMARTInkShape-1377"/>
            <p:cNvSpPr/>
            <p:nvPr>
              <p:custDataLst>
                <p:tags r:id="rId175"/>
              </p:custDataLst>
            </p:nvPr>
          </p:nvSpPr>
          <p:spPr>
            <a:xfrm>
              <a:off x="5303443" y="3213983"/>
              <a:ext cx="138508" cy="221368"/>
            </a:xfrm>
            <a:custGeom>
              <a:avLst/>
              <a:gdLst/>
              <a:ahLst/>
              <a:cxnLst/>
              <a:rect l="0" t="0" r="0" b="0"/>
              <a:pathLst>
                <a:path w="138508" h="221368">
                  <a:moveTo>
                    <a:pt x="17857" y="5467"/>
                  </a:moveTo>
                  <a:lnTo>
                    <a:pt x="17857" y="5467"/>
                  </a:lnTo>
                  <a:lnTo>
                    <a:pt x="12390" y="0"/>
                  </a:lnTo>
                  <a:lnTo>
                    <a:pt x="1655" y="2750"/>
                  </a:lnTo>
                  <a:lnTo>
                    <a:pt x="0" y="5066"/>
                  </a:lnTo>
                  <a:lnTo>
                    <a:pt x="308" y="8022"/>
                  </a:lnTo>
                  <a:lnTo>
                    <a:pt x="22309" y="46788"/>
                  </a:lnTo>
                  <a:lnTo>
                    <a:pt x="56412" y="88885"/>
                  </a:lnTo>
                  <a:lnTo>
                    <a:pt x="88215" y="132011"/>
                  </a:lnTo>
                  <a:lnTo>
                    <a:pt x="119967" y="172937"/>
                  </a:lnTo>
                  <a:lnTo>
                    <a:pt x="138507" y="2213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7" name="SMARTInkShape-1378"/>
            <p:cNvSpPr/>
            <p:nvPr>
              <p:custDataLst>
                <p:tags r:id="rId176"/>
              </p:custDataLst>
            </p:nvPr>
          </p:nvSpPr>
          <p:spPr>
            <a:xfrm>
              <a:off x="5230689" y="3246615"/>
              <a:ext cx="230312" cy="171761"/>
            </a:xfrm>
            <a:custGeom>
              <a:avLst/>
              <a:gdLst/>
              <a:ahLst/>
              <a:cxnLst/>
              <a:rect l="0" t="0" r="0" b="0"/>
              <a:pathLst>
                <a:path w="230312" h="171761">
                  <a:moveTo>
                    <a:pt x="230311" y="10935"/>
                  </a:moveTo>
                  <a:lnTo>
                    <a:pt x="230311" y="10935"/>
                  </a:lnTo>
                  <a:lnTo>
                    <a:pt x="230311" y="4193"/>
                  </a:lnTo>
                  <a:lnTo>
                    <a:pt x="229606" y="2207"/>
                  </a:lnTo>
                  <a:lnTo>
                    <a:pt x="228429" y="883"/>
                  </a:lnTo>
                  <a:lnTo>
                    <a:pt x="226940" y="0"/>
                  </a:lnTo>
                  <a:lnTo>
                    <a:pt x="184469" y="26467"/>
                  </a:lnTo>
                  <a:lnTo>
                    <a:pt x="143179" y="55758"/>
                  </a:lnTo>
                  <a:lnTo>
                    <a:pt x="99842" y="90329"/>
                  </a:lnTo>
                  <a:lnTo>
                    <a:pt x="56157" y="123670"/>
                  </a:lnTo>
                  <a:lnTo>
                    <a:pt x="11147" y="157660"/>
                  </a:lnTo>
                  <a:lnTo>
                    <a:pt x="203" y="170681"/>
                  </a:lnTo>
                  <a:lnTo>
                    <a:pt x="0" y="171760"/>
                  </a:lnTo>
                  <a:lnTo>
                    <a:pt x="8061" y="1696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29" name="SMARTInkShape-1379"/>
          <p:cNvSpPr/>
          <p:nvPr>
            <p:custDataLst>
              <p:tags r:id="rId1"/>
            </p:custDataLst>
          </p:nvPr>
        </p:nvSpPr>
        <p:spPr>
          <a:xfrm>
            <a:off x="1403350" y="2895600"/>
            <a:ext cx="298451" cy="3930651"/>
          </a:xfrm>
          <a:custGeom>
            <a:avLst/>
            <a:gdLst/>
            <a:ahLst/>
            <a:cxnLst/>
            <a:rect l="0" t="0" r="0" b="0"/>
            <a:pathLst>
              <a:path w="298451" h="3930651">
                <a:moveTo>
                  <a:pt x="298450" y="0"/>
                </a:moveTo>
                <a:lnTo>
                  <a:pt x="298450" y="0"/>
                </a:lnTo>
                <a:lnTo>
                  <a:pt x="298450" y="3371"/>
                </a:lnTo>
                <a:lnTo>
                  <a:pt x="286517" y="45521"/>
                </a:lnTo>
                <a:lnTo>
                  <a:pt x="277746" y="80280"/>
                </a:lnTo>
                <a:lnTo>
                  <a:pt x="268882" y="126160"/>
                </a:lnTo>
                <a:lnTo>
                  <a:pt x="263907" y="156024"/>
                </a:lnTo>
                <a:lnTo>
                  <a:pt x="256935" y="203098"/>
                </a:lnTo>
                <a:lnTo>
                  <a:pt x="252988" y="241270"/>
                </a:lnTo>
                <a:lnTo>
                  <a:pt x="247350" y="279391"/>
                </a:lnTo>
                <a:lnTo>
                  <a:pt x="243093" y="319379"/>
                </a:lnTo>
                <a:lnTo>
                  <a:pt x="239949" y="362507"/>
                </a:lnTo>
                <a:lnTo>
                  <a:pt x="234550" y="406565"/>
                </a:lnTo>
                <a:lnTo>
                  <a:pt x="228481" y="452781"/>
                </a:lnTo>
                <a:lnTo>
                  <a:pt x="225019" y="485575"/>
                </a:lnTo>
                <a:lnTo>
                  <a:pt x="223481" y="518965"/>
                </a:lnTo>
                <a:lnTo>
                  <a:pt x="220915" y="554501"/>
                </a:lnTo>
                <a:lnTo>
                  <a:pt x="218129" y="591462"/>
                </a:lnTo>
                <a:lnTo>
                  <a:pt x="216891" y="629055"/>
                </a:lnTo>
                <a:lnTo>
                  <a:pt x="214459" y="666930"/>
                </a:lnTo>
                <a:lnTo>
                  <a:pt x="211026" y="705635"/>
                </a:lnTo>
                <a:lnTo>
                  <a:pt x="207149" y="746356"/>
                </a:lnTo>
                <a:lnTo>
                  <a:pt x="203074" y="789855"/>
                </a:lnTo>
                <a:lnTo>
                  <a:pt x="198911" y="834352"/>
                </a:lnTo>
                <a:lnTo>
                  <a:pt x="194709" y="877647"/>
                </a:lnTo>
                <a:lnTo>
                  <a:pt x="190489" y="924171"/>
                </a:lnTo>
                <a:lnTo>
                  <a:pt x="188376" y="948430"/>
                </a:lnTo>
                <a:lnTo>
                  <a:pt x="186262" y="972365"/>
                </a:lnTo>
                <a:lnTo>
                  <a:pt x="182031" y="1019654"/>
                </a:lnTo>
                <a:lnTo>
                  <a:pt x="180621" y="1043836"/>
                </a:lnTo>
                <a:lnTo>
                  <a:pt x="179680" y="1068424"/>
                </a:lnTo>
                <a:lnTo>
                  <a:pt x="179054" y="1093282"/>
                </a:lnTo>
                <a:lnTo>
                  <a:pt x="177930" y="1118322"/>
                </a:lnTo>
                <a:lnTo>
                  <a:pt x="176476" y="1143481"/>
                </a:lnTo>
                <a:lnTo>
                  <a:pt x="174801" y="1168721"/>
                </a:lnTo>
                <a:lnTo>
                  <a:pt x="173684" y="1194014"/>
                </a:lnTo>
                <a:lnTo>
                  <a:pt x="172939" y="1219343"/>
                </a:lnTo>
                <a:lnTo>
                  <a:pt x="172443" y="1244695"/>
                </a:lnTo>
                <a:lnTo>
                  <a:pt x="171406" y="1270769"/>
                </a:lnTo>
                <a:lnTo>
                  <a:pt x="170010" y="1297324"/>
                </a:lnTo>
                <a:lnTo>
                  <a:pt x="168373" y="1324199"/>
                </a:lnTo>
                <a:lnTo>
                  <a:pt x="167282" y="1350583"/>
                </a:lnTo>
                <a:lnTo>
                  <a:pt x="166555" y="1376638"/>
                </a:lnTo>
                <a:lnTo>
                  <a:pt x="166070" y="1402476"/>
                </a:lnTo>
                <a:lnTo>
                  <a:pt x="165747" y="1428872"/>
                </a:lnTo>
                <a:lnTo>
                  <a:pt x="165531" y="1455643"/>
                </a:lnTo>
                <a:lnTo>
                  <a:pt x="165387" y="1482662"/>
                </a:lnTo>
                <a:lnTo>
                  <a:pt x="164586" y="1509846"/>
                </a:lnTo>
                <a:lnTo>
                  <a:pt x="163346" y="1537142"/>
                </a:lnTo>
                <a:lnTo>
                  <a:pt x="161814" y="1564511"/>
                </a:lnTo>
                <a:lnTo>
                  <a:pt x="160793" y="1591930"/>
                </a:lnTo>
                <a:lnTo>
                  <a:pt x="160112" y="1619381"/>
                </a:lnTo>
                <a:lnTo>
                  <a:pt x="159658" y="1646854"/>
                </a:lnTo>
                <a:lnTo>
                  <a:pt x="158650" y="1673636"/>
                </a:lnTo>
                <a:lnTo>
                  <a:pt x="157272" y="1699957"/>
                </a:lnTo>
                <a:lnTo>
                  <a:pt x="155648" y="1725971"/>
                </a:lnTo>
                <a:lnTo>
                  <a:pt x="154565" y="1752486"/>
                </a:lnTo>
                <a:lnTo>
                  <a:pt x="153844" y="1779335"/>
                </a:lnTo>
                <a:lnTo>
                  <a:pt x="153363" y="1806407"/>
                </a:lnTo>
                <a:lnTo>
                  <a:pt x="152336" y="1833626"/>
                </a:lnTo>
                <a:lnTo>
                  <a:pt x="150946" y="1860946"/>
                </a:lnTo>
                <a:lnTo>
                  <a:pt x="149314" y="1888330"/>
                </a:lnTo>
                <a:lnTo>
                  <a:pt x="147520" y="1915759"/>
                </a:lnTo>
                <a:lnTo>
                  <a:pt x="145619" y="1943217"/>
                </a:lnTo>
                <a:lnTo>
                  <a:pt x="143646" y="1970694"/>
                </a:lnTo>
                <a:lnTo>
                  <a:pt x="142331" y="1998891"/>
                </a:lnTo>
                <a:lnTo>
                  <a:pt x="141454" y="2027566"/>
                </a:lnTo>
                <a:lnTo>
                  <a:pt x="140869" y="2056561"/>
                </a:lnTo>
                <a:lnTo>
                  <a:pt x="139774" y="2085063"/>
                </a:lnTo>
                <a:lnTo>
                  <a:pt x="138338" y="2113237"/>
                </a:lnTo>
                <a:lnTo>
                  <a:pt x="136675" y="2141191"/>
                </a:lnTo>
                <a:lnTo>
                  <a:pt x="134861" y="2168999"/>
                </a:lnTo>
                <a:lnTo>
                  <a:pt x="132946" y="2196710"/>
                </a:lnTo>
                <a:lnTo>
                  <a:pt x="130964" y="2224357"/>
                </a:lnTo>
                <a:lnTo>
                  <a:pt x="128937" y="2252666"/>
                </a:lnTo>
                <a:lnTo>
                  <a:pt x="126881" y="2281417"/>
                </a:lnTo>
                <a:lnTo>
                  <a:pt x="124804" y="2310461"/>
                </a:lnTo>
                <a:lnTo>
                  <a:pt x="123419" y="2338996"/>
                </a:lnTo>
                <a:lnTo>
                  <a:pt x="122496" y="2367192"/>
                </a:lnTo>
                <a:lnTo>
                  <a:pt x="121880" y="2395161"/>
                </a:lnTo>
                <a:lnTo>
                  <a:pt x="120765" y="2423685"/>
                </a:lnTo>
                <a:lnTo>
                  <a:pt x="119316" y="2452579"/>
                </a:lnTo>
                <a:lnTo>
                  <a:pt x="117644" y="2481719"/>
                </a:lnTo>
                <a:lnTo>
                  <a:pt x="115824" y="2510318"/>
                </a:lnTo>
                <a:lnTo>
                  <a:pt x="113905" y="2538557"/>
                </a:lnTo>
                <a:lnTo>
                  <a:pt x="111920" y="2566555"/>
                </a:lnTo>
                <a:lnTo>
                  <a:pt x="110597" y="2595097"/>
                </a:lnTo>
                <a:lnTo>
                  <a:pt x="109715" y="2624004"/>
                </a:lnTo>
                <a:lnTo>
                  <a:pt x="109126" y="2653152"/>
                </a:lnTo>
                <a:lnTo>
                  <a:pt x="108029" y="2681052"/>
                </a:lnTo>
                <a:lnTo>
                  <a:pt x="106591" y="2708118"/>
                </a:lnTo>
                <a:lnTo>
                  <a:pt x="104927" y="2734629"/>
                </a:lnTo>
                <a:lnTo>
                  <a:pt x="103818" y="2762180"/>
                </a:lnTo>
                <a:lnTo>
                  <a:pt x="103079" y="2790425"/>
                </a:lnTo>
                <a:lnTo>
                  <a:pt x="102586" y="2819135"/>
                </a:lnTo>
                <a:lnTo>
                  <a:pt x="101552" y="2846739"/>
                </a:lnTo>
                <a:lnTo>
                  <a:pt x="100157" y="2873609"/>
                </a:lnTo>
                <a:lnTo>
                  <a:pt x="98521" y="2899990"/>
                </a:lnTo>
                <a:lnTo>
                  <a:pt x="96725" y="2926043"/>
                </a:lnTo>
                <a:lnTo>
                  <a:pt x="94823" y="2951879"/>
                </a:lnTo>
                <a:lnTo>
                  <a:pt x="92848" y="2977570"/>
                </a:lnTo>
                <a:lnTo>
                  <a:pt x="90827" y="3003164"/>
                </a:lnTo>
                <a:lnTo>
                  <a:pt x="88773" y="3028691"/>
                </a:lnTo>
                <a:lnTo>
                  <a:pt x="86699" y="3054178"/>
                </a:lnTo>
                <a:lnTo>
                  <a:pt x="85316" y="3079636"/>
                </a:lnTo>
                <a:lnTo>
                  <a:pt x="84394" y="3105074"/>
                </a:lnTo>
                <a:lnTo>
                  <a:pt x="83779" y="3130499"/>
                </a:lnTo>
                <a:lnTo>
                  <a:pt x="82664" y="3155210"/>
                </a:lnTo>
                <a:lnTo>
                  <a:pt x="81215" y="3179445"/>
                </a:lnTo>
                <a:lnTo>
                  <a:pt x="77723" y="3227070"/>
                </a:lnTo>
                <a:lnTo>
                  <a:pt x="73819" y="3274107"/>
                </a:lnTo>
                <a:lnTo>
                  <a:pt x="71614" y="3311475"/>
                </a:lnTo>
                <a:lnTo>
                  <a:pt x="68491" y="3356313"/>
                </a:lnTo>
                <a:lnTo>
                  <a:pt x="64979" y="3396409"/>
                </a:lnTo>
                <a:lnTo>
                  <a:pt x="62057" y="3435100"/>
                </a:lnTo>
                <a:lnTo>
                  <a:pt x="56723" y="3475258"/>
                </a:lnTo>
                <a:lnTo>
                  <a:pt x="52555" y="3518435"/>
                </a:lnTo>
                <a:lnTo>
                  <a:pt x="49439" y="3560628"/>
                </a:lnTo>
                <a:lnTo>
                  <a:pt x="44047" y="3601820"/>
                </a:lnTo>
                <a:lnTo>
                  <a:pt x="37981" y="3645305"/>
                </a:lnTo>
                <a:lnTo>
                  <a:pt x="33596" y="3689470"/>
                </a:lnTo>
                <a:lnTo>
                  <a:pt x="30415" y="3731954"/>
                </a:lnTo>
                <a:lnTo>
                  <a:pt x="25005" y="3771354"/>
                </a:lnTo>
                <a:lnTo>
                  <a:pt x="20815" y="3809837"/>
                </a:lnTo>
                <a:lnTo>
                  <a:pt x="16027" y="3857397"/>
                </a:lnTo>
                <a:lnTo>
                  <a:pt x="0" y="393065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40" name="SMARTInkShape-Group318"/>
          <p:cNvGrpSpPr/>
          <p:nvPr/>
        </p:nvGrpSpPr>
        <p:grpSpPr>
          <a:xfrm>
            <a:off x="62497" y="2924621"/>
            <a:ext cx="947154" cy="1094930"/>
            <a:chOff x="62497" y="2924621"/>
            <a:chExt cx="947154" cy="1094930"/>
          </a:xfrm>
        </p:grpSpPr>
        <p:sp>
          <p:nvSpPr>
            <p:cNvPr id="730" name="SMARTInkShape-1380"/>
            <p:cNvSpPr/>
            <p:nvPr>
              <p:custDataLst>
                <p:tags r:id="rId149"/>
              </p:custDataLst>
            </p:nvPr>
          </p:nvSpPr>
          <p:spPr>
            <a:xfrm>
              <a:off x="711200" y="3581400"/>
              <a:ext cx="152401" cy="69851"/>
            </a:xfrm>
            <a:custGeom>
              <a:avLst/>
              <a:gdLst/>
              <a:ahLst/>
              <a:cxnLst/>
              <a:rect l="0" t="0" r="0" b="0"/>
              <a:pathLst>
                <a:path w="152401" h="69851">
                  <a:moveTo>
                    <a:pt x="0" y="69850"/>
                  </a:moveTo>
                  <a:lnTo>
                    <a:pt x="0" y="69850"/>
                  </a:lnTo>
                  <a:lnTo>
                    <a:pt x="0" y="57641"/>
                  </a:lnTo>
                  <a:lnTo>
                    <a:pt x="9407" y="48196"/>
                  </a:lnTo>
                  <a:lnTo>
                    <a:pt x="36419" y="32860"/>
                  </a:lnTo>
                  <a:lnTo>
                    <a:pt x="73115" y="21260"/>
                  </a:lnTo>
                  <a:lnTo>
                    <a:pt x="113386" y="11473"/>
                  </a:lnTo>
                  <a:lnTo>
                    <a:pt x="1524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1" name="SMARTInkShape-1381"/>
            <p:cNvSpPr/>
            <p:nvPr>
              <p:custDataLst>
                <p:tags r:id="rId150"/>
              </p:custDataLst>
            </p:nvPr>
          </p:nvSpPr>
          <p:spPr>
            <a:xfrm>
              <a:off x="768350" y="3603429"/>
              <a:ext cx="19051" cy="143072"/>
            </a:xfrm>
            <a:custGeom>
              <a:avLst/>
              <a:gdLst/>
              <a:ahLst/>
              <a:cxnLst/>
              <a:rect l="0" t="0" r="0" b="0"/>
              <a:pathLst>
                <a:path w="19051" h="143072">
                  <a:moveTo>
                    <a:pt x="0" y="3371"/>
                  </a:moveTo>
                  <a:lnTo>
                    <a:pt x="0" y="3371"/>
                  </a:lnTo>
                  <a:lnTo>
                    <a:pt x="3371" y="3371"/>
                  </a:lnTo>
                  <a:lnTo>
                    <a:pt x="4364" y="2665"/>
                  </a:lnTo>
                  <a:lnTo>
                    <a:pt x="5026" y="1489"/>
                  </a:lnTo>
                  <a:lnTo>
                    <a:pt x="5467" y="0"/>
                  </a:lnTo>
                  <a:lnTo>
                    <a:pt x="9644" y="40652"/>
                  </a:lnTo>
                  <a:lnTo>
                    <a:pt x="16460" y="87040"/>
                  </a:lnTo>
                  <a:lnTo>
                    <a:pt x="19050" y="14307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2" name="SMARTInkShape-1382"/>
            <p:cNvSpPr/>
            <p:nvPr>
              <p:custDataLst>
                <p:tags r:id="rId151"/>
              </p:custDataLst>
            </p:nvPr>
          </p:nvSpPr>
          <p:spPr>
            <a:xfrm>
              <a:off x="62497" y="3696844"/>
              <a:ext cx="128004" cy="322707"/>
            </a:xfrm>
            <a:custGeom>
              <a:avLst/>
              <a:gdLst/>
              <a:ahLst/>
              <a:cxnLst/>
              <a:rect l="0" t="0" r="0" b="0"/>
              <a:pathLst>
                <a:path w="128004" h="322707">
                  <a:moveTo>
                    <a:pt x="128003" y="11556"/>
                  </a:moveTo>
                  <a:lnTo>
                    <a:pt x="128003" y="11556"/>
                  </a:lnTo>
                  <a:lnTo>
                    <a:pt x="128003" y="8185"/>
                  </a:lnTo>
                  <a:lnTo>
                    <a:pt x="111148" y="2718"/>
                  </a:lnTo>
                  <a:lnTo>
                    <a:pt x="90553" y="0"/>
                  </a:lnTo>
                  <a:lnTo>
                    <a:pt x="77492" y="5009"/>
                  </a:lnTo>
                  <a:lnTo>
                    <a:pt x="56357" y="23492"/>
                  </a:lnTo>
                  <a:lnTo>
                    <a:pt x="42538" y="40850"/>
                  </a:lnTo>
                  <a:lnTo>
                    <a:pt x="24155" y="84396"/>
                  </a:lnTo>
                  <a:lnTo>
                    <a:pt x="10450" y="127447"/>
                  </a:lnTo>
                  <a:lnTo>
                    <a:pt x="1921" y="171954"/>
                  </a:lnTo>
                  <a:lnTo>
                    <a:pt x="0" y="209139"/>
                  </a:lnTo>
                  <a:lnTo>
                    <a:pt x="6202" y="246831"/>
                  </a:lnTo>
                  <a:lnTo>
                    <a:pt x="21593" y="283526"/>
                  </a:lnTo>
                  <a:lnTo>
                    <a:pt x="51803" y="32270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3" name="SMARTInkShape-1383"/>
            <p:cNvSpPr/>
            <p:nvPr>
              <p:custDataLst>
                <p:tags r:id="rId152"/>
              </p:custDataLst>
            </p:nvPr>
          </p:nvSpPr>
          <p:spPr>
            <a:xfrm>
              <a:off x="654050" y="3733800"/>
              <a:ext cx="34421" cy="266701"/>
            </a:xfrm>
            <a:custGeom>
              <a:avLst/>
              <a:gdLst/>
              <a:ahLst/>
              <a:cxnLst/>
              <a:rect l="0" t="0" r="0" b="0"/>
              <a:pathLst>
                <a:path w="34421" h="266701">
                  <a:moveTo>
                    <a:pt x="6350" y="0"/>
                  </a:moveTo>
                  <a:lnTo>
                    <a:pt x="6350" y="0"/>
                  </a:lnTo>
                  <a:lnTo>
                    <a:pt x="9721" y="27789"/>
                  </a:lnTo>
                  <a:lnTo>
                    <a:pt x="21545" y="67212"/>
                  </a:lnTo>
                  <a:lnTo>
                    <a:pt x="31407" y="111270"/>
                  </a:lnTo>
                  <a:lnTo>
                    <a:pt x="34420" y="132004"/>
                  </a:lnTo>
                  <a:lnTo>
                    <a:pt x="32855" y="169326"/>
                  </a:lnTo>
                  <a:lnTo>
                    <a:pt x="28524" y="213809"/>
                  </a:lnTo>
                  <a:lnTo>
                    <a:pt x="0" y="2667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4" name="SMARTInkShape-1384"/>
            <p:cNvSpPr/>
            <p:nvPr>
              <p:custDataLst>
                <p:tags r:id="rId153"/>
              </p:custDataLst>
            </p:nvPr>
          </p:nvSpPr>
          <p:spPr>
            <a:xfrm>
              <a:off x="405032" y="3744551"/>
              <a:ext cx="142459" cy="236900"/>
            </a:xfrm>
            <a:custGeom>
              <a:avLst/>
              <a:gdLst/>
              <a:ahLst/>
              <a:cxnLst/>
              <a:rect l="0" t="0" r="0" b="0"/>
              <a:pathLst>
                <a:path w="142459" h="236900">
                  <a:moveTo>
                    <a:pt x="71218" y="65449"/>
                  </a:moveTo>
                  <a:lnTo>
                    <a:pt x="71218" y="65449"/>
                  </a:lnTo>
                  <a:lnTo>
                    <a:pt x="70512" y="43786"/>
                  </a:lnTo>
                  <a:lnTo>
                    <a:pt x="62380" y="23050"/>
                  </a:lnTo>
                  <a:lnTo>
                    <a:pt x="58353" y="18383"/>
                  </a:lnTo>
                  <a:lnTo>
                    <a:pt x="56291" y="17138"/>
                  </a:lnTo>
                  <a:lnTo>
                    <a:pt x="48356" y="19518"/>
                  </a:lnTo>
                  <a:lnTo>
                    <a:pt x="38479" y="25986"/>
                  </a:lnTo>
                  <a:lnTo>
                    <a:pt x="29386" y="35915"/>
                  </a:lnTo>
                  <a:lnTo>
                    <a:pt x="8392" y="79815"/>
                  </a:lnTo>
                  <a:lnTo>
                    <a:pt x="0" y="119486"/>
                  </a:lnTo>
                  <a:lnTo>
                    <a:pt x="2060" y="151467"/>
                  </a:lnTo>
                  <a:lnTo>
                    <a:pt x="11294" y="184304"/>
                  </a:lnTo>
                  <a:lnTo>
                    <a:pt x="18950" y="198472"/>
                  </a:lnTo>
                  <a:lnTo>
                    <a:pt x="25084" y="202108"/>
                  </a:lnTo>
                  <a:lnTo>
                    <a:pt x="41306" y="204268"/>
                  </a:lnTo>
                  <a:lnTo>
                    <a:pt x="56513" y="200995"/>
                  </a:lnTo>
                  <a:lnTo>
                    <a:pt x="71032" y="193425"/>
                  </a:lnTo>
                  <a:lnTo>
                    <a:pt x="94368" y="172590"/>
                  </a:lnTo>
                  <a:lnTo>
                    <a:pt x="125087" y="126782"/>
                  </a:lnTo>
                  <a:lnTo>
                    <a:pt x="142056" y="86165"/>
                  </a:lnTo>
                  <a:lnTo>
                    <a:pt x="142458" y="59201"/>
                  </a:lnTo>
                  <a:lnTo>
                    <a:pt x="131909" y="21306"/>
                  </a:lnTo>
                  <a:lnTo>
                    <a:pt x="126885" y="11022"/>
                  </a:lnTo>
                  <a:lnTo>
                    <a:pt x="118536" y="4100"/>
                  </a:lnTo>
                  <a:lnTo>
                    <a:pt x="113347" y="1266"/>
                  </a:lnTo>
                  <a:lnTo>
                    <a:pt x="98173" y="0"/>
                  </a:lnTo>
                  <a:lnTo>
                    <a:pt x="81081" y="2494"/>
                  </a:lnTo>
                  <a:lnTo>
                    <a:pt x="66430" y="8306"/>
                  </a:lnTo>
                  <a:lnTo>
                    <a:pt x="54744" y="23119"/>
                  </a:lnTo>
                  <a:lnTo>
                    <a:pt x="49652" y="32995"/>
                  </a:lnTo>
                  <a:lnTo>
                    <a:pt x="45876" y="57140"/>
                  </a:lnTo>
                  <a:lnTo>
                    <a:pt x="49598" y="94737"/>
                  </a:lnTo>
                  <a:lnTo>
                    <a:pt x="63498" y="135675"/>
                  </a:lnTo>
                  <a:lnTo>
                    <a:pt x="90313" y="177950"/>
                  </a:lnTo>
                  <a:lnTo>
                    <a:pt x="115668" y="23689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5" name="SMARTInkShape-1385"/>
            <p:cNvSpPr/>
            <p:nvPr>
              <p:custDataLst>
                <p:tags r:id="rId154"/>
              </p:custDataLst>
            </p:nvPr>
          </p:nvSpPr>
          <p:spPr>
            <a:xfrm>
              <a:off x="449788" y="3435350"/>
              <a:ext cx="388413" cy="25087"/>
            </a:xfrm>
            <a:custGeom>
              <a:avLst/>
              <a:gdLst/>
              <a:ahLst/>
              <a:cxnLst/>
              <a:rect l="0" t="0" r="0" b="0"/>
              <a:pathLst>
                <a:path w="388413" h="25087">
                  <a:moveTo>
                    <a:pt x="109012" y="0"/>
                  </a:moveTo>
                  <a:lnTo>
                    <a:pt x="109012" y="0"/>
                  </a:lnTo>
                  <a:lnTo>
                    <a:pt x="72114" y="5775"/>
                  </a:lnTo>
                  <a:lnTo>
                    <a:pt x="26583" y="14489"/>
                  </a:lnTo>
                  <a:lnTo>
                    <a:pt x="3703" y="17023"/>
                  </a:lnTo>
                  <a:lnTo>
                    <a:pt x="0" y="18404"/>
                  </a:lnTo>
                  <a:lnTo>
                    <a:pt x="1060" y="20031"/>
                  </a:lnTo>
                  <a:lnTo>
                    <a:pt x="5294" y="21820"/>
                  </a:lnTo>
                  <a:lnTo>
                    <a:pt x="41592" y="24340"/>
                  </a:lnTo>
                  <a:lnTo>
                    <a:pt x="82450" y="25086"/>
                  </a:lnTo>
                  <a:lnTo>
                    <a:pt x="121368" y="21936"/>
                  </a:lnTo>
                  <a:lnTo>
                    <a:pt x="166452" y="16534"/>
                  </a:lnTo>
                  <a:lnTo>
                    <a:pt x="198982" y="14403"/>
                  </a:lnTo>
                  <a:lnTo>
                    <a:pt x="232254" y="13457"/>
                  </a:lnTo>
                  <a:lnTo>
                    <a:pt x="265857" y="13036"/>
                  </a:lnTo>
                  <a:lnTo>
                    <a:pt x="299606" y="12849"/>
                  </a:lnTo>
                  <a:lnTo>
                    <a:pt x="346577" y="10863"/>
                  </a:lnTo>
                  <a:lnTo>
                    <a:pt x="388412" y="63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6" name="SMARTInkShape-1386"/>
            <p:cNvSpPr/>
            <p:nvPr>
              <p:custDataLst>
                <p:tags r:id="rId155"/>
              </p:custDataLst>
            </p:nvPr>
          </p:nvSpPr>
          <p:spPr>
            <a:xfrm>
              <a:off x="390059" y="3327752"/>
              <a:ext cx="517992" cy="54107"/>
            </a:xfrm>
            <a:custGeom>
              <a:avLst/>
              <a:gdLst/>
              <a:ahLst/>
              <a:cxnLst/>
              <a:rect l="0" t="0" r="0" b="0"/>
              <a:pathLst>
                <a:path w="517992" h="54107">
                  <a:moveTo>
                    <a:pt x="16341" y="50448"/>
                  </a:moveTo>
                  <a:lnTo>
                    <a:pt x="16341" y="50448"/>
                  </a:lnTo>
                  <a:lnTo>
                    <a:pt x="296" y="54106"/>
                  </a:lnTo>
                  <a:lnTo>
                    <a:pt x="0" y="53592"/>
                  </a:lnTo>
                  <a:lnTo>
                    <a:pt x="16406" y="40956"/>
                  </a:lnTo>
                  <a:lnTo>
                    <a:pt x="55636" y="27487"/>
                  </a:lnTo>
                  <a:lnTo>
                    <a:pt x="97364" y="17931"/>
                  </a:lnTo>
                  <a:lnTo>
                    <a:pt x="143280" y="14002"/>
                  </a:lnTo>
                  <a:lnTo>
                    <a:pt x="176005" y="11202"/>
                  </a:lnTo>
                  <a:lnTo>
                    <a:pt x="209364" y="7605"/>
                  </a:lnTo>
                  <a:lnTo>
                    <a:pt x="243005" y="3655"/>
                  </a:lnTo>
                  <a:lnTo>
                    <a:pt x="278653" y="1429"/>
                  </a:lnTo>
                  <a:lnTo>
                    <a:pt x="315663" y="439"/>
                  </a:lnTo>
                  <a:lnTo>
                    <a:pt x="353278" y="0"/>
                  </a:lnTo>
                  <a:lnTo>
                    <a:pt x="387400" y="1685"/>
                  </a:lnTo>
                  <a:lnTo>
                    <a:pt x="432496" y="4720"/>
                  </a:lnTo>
                  <a:lnTo>
                    <a:pt x="517991" y="1234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7" name="SMARTInkShape-1387"/>
            <p:cNvSpPr/>
            <p:nvPr>
              <p:custDataLst>
                <p:tags r:id="rId156"/>
              </p:custDataLst>
            </p:nvPr>
          </p:nvSpPr>
          <p:spPr>
            <a:xfrm>
              <a:off x="647700" y="2952637"/>
              <a:ext cx="361951" cy="418796"/>
            </a:xfrm>
            <a:custGeom>
              <a:avLst/>
              <a:gdLst/>
              <a:ahLst/>
              <a:cxnLst/>
              <a:rect l="0" t="0" r="0" b="0"/>
              <a:pathLst>
                <a:path w="361951" h="418796">
                  <a:moveTo>
                    <a:pt x="0" y="171563"/>
                  </a:moveTo>
                  <a:lnTo>
                    <a:pt x="0" y="171563"/>
                  </a:lnTo>
                  <a:lnTo>
                    <a:pt x="3371" y="171563"/>
                  </a:lnTo>
                  <a:lnTo>
                    <a:pt x="4364" y="170857"/>
                  </a:lnTo>
                  <a:lnTo>
                    <a:pt x="5026" y="169681"/>
                  </a:lnTo>
                  <a:lnTo>
                    <a:pt x="5467" y="168192"/>
                  </a:lnTo>
                  <a:lnTo>
                    <a:pt x="5762" y="167905"/>
                  </a:lnTo>
                  <a:lnTo>
                    <a:pt x="5958" y="168419"/>
                  </a:lnTo>
                  <a:lnTo>
                    <a:pt x="11404" y="211956"/>
                  </a:lnTo>
                  <a:lnTo>
                    <a:pt x="21093" y="235725"/>
                  </a:lnTo>
                  <a:lnTo>
                    <a:pt x="28425" y="245941"/>
                  </a:lnTo>
                  <a:lnTo>
                    <a:pt x="36387" y="250480"/>
                  </a:lnTo>
                  <a:lnTo>
                    <a:pt x="40486" y="250280"/>
                  </a:lnTo>
                  <a:lnTo>
                    <a:pt x="48803" y="246295"/>
                  </a:lnTo>
                  <a:lnTo>
                    <a:pt x="58048" y="236117"/>
                  </a:lnTo>
                  <a:lnTo>
                    <a:pt x="61077" y="228241"/>
                  </a:lnTo>
                  <a:lnTo>
                    <a:pt x="61885" y="224165"/>
                  </a:lnTo>
                  <a:lnTo>
                    <a:pt x="63129" y="221447"/>
                  </a:lnTo>
                  <a:lnTo>
                    <a:pt x="64663" y="219636"/>
                  </a:lnTo>
                  <a:lnTo>
                    <a:pt x="66392" y="218428"/>
                  </a:lnTo>
                  <a:lnTo>
                    <a:pt x="67545" y="216918"/>
                  </a:lnTo>
                  <a:lnTo>
                    <a:pt x="68826" y="213358"/>
                  </a:lnTo>
                  <a:lnTo>
                    <a:pt x="69872" y="212831"/>
                  </a:lnTo>
                  <a:lnTo>
                    <a:pt x="71276" y="213187"/>
                  </a:lnTo>
                  <a:lnTo>
                    <a:pt x="78504" y="218938"/>
                  </a:lnTo>
                  <a:lnTo>
                    <a:pt x="86396" y="225074"/>
                  </a:lnTo>
                  <a:lnTo>
                    <a:pt x="96959" y="230153"/>
                  </a:lnTo>
                  <a:lnTo>
                    <a:pt x="124920" y="233608"/>
                  </a:lnTo>
                  <a:lnTo>
                    <a:pt x="160015" y="227889"/>
                  </a:lnTo>
                  <a:lnTo>
                    <a:pt x="187112" y="217259"/>
                  </a:lnTo>
                  <a:lnTo>
                    <a:pt x="205175" y="201801"/>
                  </a:lnTo>
                  <a:lnTo>
                    <a:pt x="208045" y="196660"/>
                  </a:lnTo>
                  <a:lnTo>
                    <a:pt x="209351" y="187186"/>
                  </a:lnTo>
                  <a:lnTo>
                    <a:pt x="206120" y="173919"/>
                  </a:lnTo>
                  <a:lnTo>
                    <a:pt x="202324" y="171017"/>
                  </a:lnTo>
                  <a:lnTo>
                    <a:pt x="190581" y="167792"/>
                  </a:lnTo>
                  <a:lnTo>
                    <a:pt x="184910" y="168344"/>
                  </a:lnTo>
                  <a:lnTo>
                    <a:pt x="174845" y="172719"/>
                  </a:lnTo>
                  <a:lnTo>
                    <a:pt x="161245" y="183116"/>
                  </a:lnTo>
                  <a:lnTo>
                    <a:pt x="159003" y="187732"/>
                  </a:lnTo>
                  <a:lnTo>
                    <a:pt x="158392" y="198505"/>
                  </a:lnTo>
                  <a:lnTo>
                    <a:pt x="159922" y="202930"/>
                  </a:lnTo>
                  <a:lnTo>
                    <a:pt x="165386" y="209728"/>
                  </a:lnTo>
                  <a:lnTo>
                    <a:pt x="174399" y="213220"/>
                  </a:lnTo>
                  <a:lnTo>
                    <a:pt x="200703" y="216610"/>
                  </a:lnTo>
                  <a:lnTo>
                    <a:pt x="205148" y="219335"/>
                  </a:lnTo>
                  <a:lnTo>
                    <a:pt x="207594" y="226662"/>
                  </a:lnTo>
                  <a:lnTo>
                    <a:pt x="218167" y="269629"/>
                  </a:lnTo>
                  <a:lnTo>
                    <a:pt x="226539" y="302961"/>
                  </a:lnTo>
                  <a:lnTo>
                    <a:pt x="226782" y="345842"/>
                  </a:lnTo>
                  <a:lnTo>
                    <a:pt x="218340" y="383990"/>
                  </a:lnTo>
                  <a:lnTo>
                    <a:pt x="210870" y="402147"/>
                  </a:lnTo>
                  <a:lnTo>
                    <a:pt x="199083" y="413510"/>
                  </a:lnTo>
                  <a:lnTo>
                    <a:pt x="191989" y="417527"/>
                  </a:lnTo>
                  <a:lnTo>
                    <a:pt x="185848" y="418795"/>
                  </a:lnTo>
                  <a:lnTo>
                    <a:pt x="180343" y="418229"/>
                  </a:lnTo>
                  <a:lnTo>
                    <a:pt x="175262" y="416440"/>
                  </a:lnTo>
                  <a:lnTo>
                    <a:pt x="171169" y="410309"/>
                  </a:lnTo>
                  <a:lnTo>
                    <a:pt x="164740" y="390326"/>
                  </a:lnTo>
                  <a:lnTo>
                    <a:pt x="163896" y="351309"/>
                  </a:lnTo>
                  <a:lnTo>
                    <a:pt x="171485" y="315210"/>
                  </a:lnTo>
                  <a:lnTo>
                    <a:pt x="182671" y="268688"/>
                  </a:lnTo>
                  <a:lnTo>
                    <a:pt x="194922" y="228171"/>
                  </a:lnTo>
                  <a:lnTo>
                    <a:pt x="211704" y="183581"/>
                  </a:lnTo>
                  <a:lnTo>
                    <a:pt x="232370" y="139338"/>
                  </a:lnTo>
                  <a:lnTo>
                    <a:pt x="255117" y="95223"/>
                  </a:lnTo>
                  <a:lnTo>
                    <a:pt x="277849" y="54634"/>
                  </a:lnTo>
                  <a:lnTo>
                    <a:pt x="308575" y="8462"/>
                  </a:lnTo>
                  <a:lnTo>
                    <a:pt x="311550" y="3562"/>
                  </a:lnTo>
                  <a:lnTo>
                    <a:pt x="314239" y="1001"/>
                  </a:lnTo>
                  <a:lnTo>
                    <a:pt x="316737" y="0"/>
                  </a:lnTo>
                  <a:lnTo>
                    <a:pt x="319108" y="37"/>
                  </a:lnTo>
                  <a:lnTo>
                    <a:pt x="319861" y="11368"/>
                  </a:lnTo>
                  <a:lnTo>
                    <a:pt x="314595" y="53137"/>
                  </a:lnTo>
                  <a:lnTo>
                    <a:pt x="308800" y="93043"/>
                  </a:lnTo>
                  <a:lnTo>
                    <a:pt x="304885" y="132613"/>
                  </a:lnTo>
                  <a:lnTo>
                    <a:pt x="298048" y="178999"/>
                  </a:lnTo>
                  <a:lnTo>
                    <a:pt x="295744" y="206927"/>
                  </a:lnTo>
                  <a:lnTo>
                    <a:pt x="297916" y="219314"/>
                  </a:lnTo>
                  <a:lnTo>
                    <a:pt x="299505" y="218919"/>
                  </a:lnTo>
                  <a:lnTo>
                    <a:pt x="322822" y="204419"/>
                  </a:lnTo>
                  <a:lnTo>
                    <a:pt x="334211" y="202158"/>
                  </a:lnTo>
                  <a:lnTo>
                    <a:pt x="339224" y="202543"/>
                  </a:lnTo>
                  <a:lnTo>
                    <a:pt x="348557" y="206734"/>
                  </a:lnTo>
                  <a:lnTo>
                    <a:pt x="353021" y="209827"/>
                  </a:lnTo>
                  <a:lnTo>
                    <a:pt x="355997" y="214006"/>
                  </a:lnTo>
                  <a:lnTo>
                    <a:pt x="359305" y="224293"/>
                  </a:lnTo>
                  <a:lnTo>
                    <a:pt x="361950" y="2604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8" name="SMARTInkShape-1388"/>
            <p:cNvSpPr/>
            <p:nvPr>
              <p:custDataLst>
                <p:tags r:id="rId157"/>
              </p:custDataLst>
            </p:nvPr>
          </p:nvSpPr>
          <p:spPr>
            <a:xfrm>
              <a:off x="548596" y="3131772"/>
              <a:ext cx="62423" cy="101918"/>
            </a:xfrm>
            <a:custGeom>
              <a:avLst/>
              <a:gdLst/>
              <a:ahLst/>
              <a:cxnLst/>
              <a:rect l="0" t="0" r="0" b="0"/>
              <a:pathLst>
                <a:path w="62423" h="101918">
                  <a:moveTo>
                    <a:pt x="54654" y="17828"/>
                  </a:moveTo>
                  <a:lnTo>
                    <a:pt x="54654" y="17828"/>
                  </a:lnTo>
                  <a:lnTo>
                    <a:pt x="54654" y="8990"/>
                  </a:lnTo>
                  <a:lnTo>
                    <a:pt x="52773" y="4963"/>
                  </a:lnTo>
                  <a:lnTo>
                    <a:pt x="51283" y="2901"/>
                  </a:lnTo>
                  <a:lnTo>
                    <a:pt x="48879" y="1527"/>
                  </a:lnTo>
                  <a:lnTo>
                    <a:pt x="42445" y="0"/>
                  </a:lnTo>
                  <a:lnTo>
                    <a:pt x="38753" y="1003"/>
                  </a:lnTo>
                  <a:lnTo>
                    <a:pt x="30889" y="5882"/>
                  </a:lnTo>
                  <a:lnTo>
                    <a:pt x="14342" y="26287"/>
                  </a:lnTo>
                  <a:lnTo>
                    <a:pt x="3120" y="48714"/>
                  </a:lnTo>
                  <a:lnTo>
                    <a:pt x="0" y="64951"/>
                  </a:lnTo>
                  <a:lnTo>
                    <a:pt x="2376" y="77812"/>
                  </a:lnTo>
                  <a:lnTo>
                    <a:pt x="12029" y="94196"/>
                  </a:lnTo>
                  <a:lnTo>
                    <a:pt x="18584" y="101917"/>
                  </a:lnTo>
                  <a:lnTo>
                    <a:pt x="23552" y="101404"/>
                  </a:lnTo>
                  <a:lnTo>
                    <a:pt x="38479" y="95190"/>
                  </a:lnTo>
                  <a:lnTo>
                    <a:pt x="49347" y="85372"/>
                  </a:lnTo>
                  <a:lnTo>
                    <a:pt x="56529" y="73247"/>
                  </a:lnTo>
                  <a:lnTo>
                    <a:pt x="62072" y="58451"/>
                  </a:lnTo>
                  <a:lnTo>
                    <a:pt x="62422" y="51966"/>
                  </a:lnTo>
                  <a:lnTo>
                    <a:pt x="59047" y="40997"/>
                  </a:lnTo>
                  <a:lnTo>
                    <a:pt x="35604" y="512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9" name="SMARTInkShape-1389"/>
            <p:cNvSpPr/>
            <p:nvPr>
              <p:custDataLst>
                <p:tags r:id="rId158"/>
              </p:custDataLst>
            </p:nvPr>
          </p:nvSpPr>
          <p:spPr>
            <a:xfrm>
              <a:off x="361956" y="2924621"/>
              <a:ext cx="146045" cy="338873"/>
            </a:xfrm>
            <a:custGeom>
              <a:avLst/>
              <a:gdLst/>
              <a:ahLst/>
              <a:cxnLst/>
              <a:rect l="0" t="0" r="0" b="0"/>
              <a:pathLst>
                <a:path w="146045" h="338873">
                  <a:moveTo>
                    <a:pt x="12694" y="117029"/>
                  </a:moveTo>
                  <a:lnTo>
                    <a:pt x="12694" y="117029"/>
                  </a:lnTo>
                  <a:lnTo>
                    <a:pt x="9323" y="123771"/>
                  </a:lnTo>
                  <a:lnTo>
                    <a:pt x="7624" y="125757"/>
                  </a:lnTo>
                  <a:lnTo>
                    <a:pt x="2568" y="129258"/>
                  </a:lnTo>
                  <a:lnTo>
                    <a:pt x="1138" y="132577"/>
                  </a:lnTo>
                  <a:lnTo>
                    <a:pt x="0" y="177201"/>
                  </a:lnTo>
                  <a:lnTo>
                    <a:pt x="701" y="193419"/>
                  </a:lnTo>
                  <a:lnTo>
                    <a:pt x="6083" y="237975"/>
                  </a:lnTo>
                  <a:lnTo>
                    <a:pt x="6334" y="283465"/>
                  </a:lnTo>
                  <a:lnTo>
                    <a:pt x="6344" y="329918"/>
                  </a:lnTo>
                  <a:lnTo>
                    <a:pt x="6344" y="338872"/>
                  </a:lnTo>
                  <a:lnTo>
                    <a:pt x="5638" y="323355"/>
                  </a:lnTo>
                  <a:lnTo>
                    <a:pt x="877" y="299779"/>
                  </a:lnTo>
                  <a:lnTo>
                    <a:pt x="71" y="259585"/>
                  </a:lnTo>
                  <a:lnTo>
                    <a:pt x="1886" y="216566"/>
                  </a:lnTo>
                  <a:lnTo>
                    <a:pt x="5757" y="170510"/>
                  </a:lnTo>
                  <a:lnTo>
                    <a:pt x="7581" y="144713"/>
                  </a:lnTo>
                  <a:lnTo>
                    <a:pt x="20627" y="102234"/>
                  </a:lnTo>
                  <a:lnTo>
                    <a:pt x="30227" y="69761"/>
                  </a:lnTo>
                  <a:lnTo>
                    <a:pt x="61483" y="24998"/>
                  </a:lnTo>
                  <a:lnTo>
                    <a:pt x="90222" y="2937"/>
                  </a:lnTo>
                  <a:lnTo>
                    <a:pt x="94013" y="751"/>
                  </a:lnTo>
                  <a:lnTo>
                    <a:pt x="97951" y="0"/>
                  </a:lnTo>
                  <a:lnTo>
                    <a:pt x="115234" y="2230"/>
                  </a:lnTo>
                  <a:lnTo>
                    <a:pt x="117743" y="3807"/>
                  </a:lnTo>
                  <a:lnTo>
                    <a:pt x="129007" y="16991"/>
                  </a:lnTo>
                  <a:lnTo>
                    <a:pt x="131417" y="23414"/>
                  </a:lnTo>
                  <a:lnTo>
                    <a:pt x="133231" y="56975"/>
                  </a:lnTo>
                  <a:lnTo>
                    <a:pt x="128252" y="78904"/>
                  </a:lnTo>
                  <a:lnTo>
                    <a:pt x="115630" y="110622"/>
                  </a:lnTo>
                  <a:lnTo>
                    <a:pt x="90015" y="146578"/>
                  </a:lnTo>
                  <a:lnTo>
                    <a:pt x="58352" y="175301"/>
                  </a:lnTo>
                  <a:lnTo>
                    <a:pt x="50390" y="178205"/>
                  </a:lnTo>
                  <a:lnTo>
                    <a:pt x="20663" y="186577"/>
                  </a:lnTo>
                  <a:lnTo>
                    <a:pt x="16153" y="190160"/>
                  </a:lnTo>
                  <a:lnTo>
                    <a:pt x="14231" y="193747"/>
                  </a:lnTo>
                  <a:lnTo>
                    <a:pt x="13719" y="195691"/>
                  </a:lnTo>
                  <a:lnTo>
                    <a:pt x="14083" y="197692"/>
                  </a:lnTo>
                  <a:lnTo>
                    <a:pt x="28364" y="218188"/>
                  </a:lnTo>
                  <a:lnTo>
                    <a:pt x="75074" y="261642"/>
                  </a:lnTo>
                  <a:lnTo>
                    <a:pt x="146044" y="30752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41" name="SMARTInkShape-1390"/>
          <p:cNvSpPr/>
          <p:nvPr>
            <p:custDataLst>
              <p:tags r:id="rId2"/>
            </p:custDataLst>
          </p:nvPr>
        </p:nvSpPr>
        <p:spPr>
          <a:xfrm>
            <a:off x="215900" y="3712163"/>
            <a:ext cx="123116" cy="259785"/>
          </a:xfrm>
          <a:custGeom>
            <a:avLst/>
            <a:gdLst/>
            <a:ahLst/>
            <a:cxnLst/>
            <a:rect l="0" t="0" r="0" b="0"/>
            <a:pathLst>
              <a:path w="123116" h="259785">
                <a:moveTo>
                  <a:pt x="0" y="85137"/>
                </a:moveTo>
                <a:lnTo>
                  <a:pt x="0" y="85137"/>
                </a:lnTo>
                <a:lnTo>
                  <a:pt x="12865" y="113367"/>
                </a:lnTo>
                <a:lnTo>
                  <a:pt x="21199" y="153429"/>
                </a:lnTo>
                <a:lnTo>
                  <a:pt x="27526" y="191528"/>
                </a:lnTo>
                <a:lnTo>
                  <a:pt x="27128" y="230725"/>
                </a:lnTo>
                <a:lnTo>
                  <a:pt x="25036" y="255842"/>
                </a:lnTo>
                <a:lnTo>
                  <a:pt x="23746" y="258207"/>
                </a:lnTo>
                <a:lnTo>
                  <a:pt x="22181" y="259784"/>
                </a:lnTo>
                <a:lnTo>
                  <a:pt x="21137" y="258718"/>
                </a:lnTo>
                <a:lnTo>
                  <a:pt x="19462" y="238037"/>
                </a:lnTo>
                <a:lnTo>
                  <a:pt x="19131" y="193656"/>
                </a:lnTo>
                <a:lnTo>
                  <a:pt x="19772" y="154786"/>
                </a:lnTo>
                <a:lnTo>
                  <a:pt x="24830" y="117140"/>
                </a:lnTo>
                <a:lnTo>
                  <a:pt x="35061" y="71782"/>
                </a:lnTo>
                <a:lnTo>
                  <a:pt x="39571" y="53801"/>
                </a:lnTo>
                <a:lnTo>
                  <a:pt x="66533" y="8939"/>
                </a:lnTo>
                <a:lnTo>
                  <a:pt x="79430" y="1882"/>
                </a:lnTo>
                <a:lnTo>
                  <a:pt x="86820" y="0"/>
                </a:lnTo>
                <a:lnTo>
                  <a:pt x="93158" y="157"/>
                </a:lnTo>
                <a:lnTo>
                  <a:pt x="103963" y="4094"/>
                </a:lnTo>
                <a:lnTo>
                  <a:pt x="111587" y="12429"/>
                </a:lnTo>
                <a:lnTo>
                  <a:pt x="117327" y="25305"/>
                </a:lnTo>
                <a:lnTo>
                  <a:pt x="123115" y="54238"/>
                </a:lnTo>
                <a:lnTo>
                  <a:pt x="122216" y="69993"/>
                </a:lnTo>
                <a:lnTo>
                  <a:pt x="111001" y="94134"/>
                </a:lnTo>
                <a:lnTo>
                  <a:pt x="96371" y="105128"/>
                </a:lnTo>
                <a:lnTo>
                  <a:pt x="68347" y="114564"/>
                </a:lnTo>
                <a:lnTo>
                  <a:pt x="63203" y="113927"/>
                </a:lnTo>
                <a:lnTo>
                  <a:pt x="44450" y="104187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51" name="SMARTInkShape-Group320"/>
          <p:cNvGrpSpPr/>
          <p:nvPr/>
        </p:nvGrpSpPr>
        <p:grpSpPr>
          <a:xfrm>
            <a:off x="863862" y="3663950"/>
            <a:ext cx="723639" cy="364383"/>
            <a:chOff x="863862" y="3663950"/>
            <a:chExt cx="723639" cy="364383"/>
          </a:xfrm>
        </p:grpSpPr>
        <p:sp>
          <p:nvSpPr>
            <p:cNvPr id="742" name="SMARTInkShape-1391"/>
            <p:cNvSpPr/>
            <p:nvPr>
              <p:custDataLst>
                <p:tags r:id="rId140"/>
              </p:custDataLst>
            </p:nvPr>
          </p:nvSpPr>
          <p:spPr>
            <a:xfrm>
              <a:off x="1441450" y="3663950"/>
              <a:ext cx="146051" cy="38101"/>
            </a:xfrm>
            <a:custGeom>
              <a:avLst/>
              <a:gdLst/>
              <a:ahLst/>
              <a:cxnLst/>
              <a:rect l="0" t="0" r="0" b="0"/>
              <a:pathLst>
                <a:path w="146051" h="38101">
                  <a:moveTo>
                    <a:pt x="0" y="38100"/>
                  </a:moveTo>
                  <a:lnTo>
                    <a:pt x="0" y="38100"/>
                  </a:lnTo>
                  <a:lnTo>
                    <a:pt x="0" y="31358"/>
                  </a:lnTo>
                  <a:lnTo>
                    <a:pt x="4233" y="28666"/>
                  </a:lnTo>
                  <a:lnTo>
                    <a:pt x="49659" y="17085"/>
                  </a:lnTo>
                  <a:lnTo>
                    <a:pt x="94162" y="12860"/>
                  </a:lnTo>
                  <a:lnTo>
                    <a:pt x="1460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3" name="SMARTInkShape-1392"/>
            <p:cNvSpPr/>
            <p:nvPr>
              <p:custDataLst>
                <p:tags r:id="rId141"/>
              </p:custDataLst>
            </p:nvPr>
          </p:nvSpPr>
          <p:spPr>
            <a:xfrm>
              <a:off x="1511300" y="3676650"/>
              <a:ext cx="11377" cy="133351"/>
            </a:xfrm>
            <a:custGeom>
              <a:avLst/>
              <a:gdLst/>
              <a:ahLst/>
              <a:cxnLst/>
              <a:rect l="0" t="0" r="0" b="0"/>
              <a:pathLst>
                <a:path w="11377" h="133351">
                  <a:moveTo>
                    <a:pt x="6350" y="0"/>
                  </a:moveTo>
                  <a:lnTo>
                    <a:pt x="6350" y="0"/>
                  </a:lnTo>
                  <a:lnTo>
                    <a:pt x="11376" y="41427"/>
                  </a:lnTo>
                  <a:lnTo>
                    <a:pt x="9067" y="84461"/>
                  </a:lnTo>
                  <a:lnTo>
                    <a:pt x="0" y="1333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4" name="SMARTInkShape-1393"/>
            <p:cNvSpPr/>
            <p:nvPr>
              <p:custDataLst>
                <p:tags r:id="rId142"/>
              </p:custDataLst>
            </p:nvPr>
          </p:nvSpPr>
          <p:spPr>
            <a:xfrm>
              <a:off x="1371885" y="3823485"/>
              <a:ext cx="93057" cy="204848"/>
            </a:xfrm>
            <a:custGeom>
              <a:avLst/>
              <a:gdLst/>
              <a:ahLst/>
              <a:cxnLst/>
              <a:rect l="0" t="0" r="0" b="0"/>
              <a:pathLst>
                <a:path w="93057" h="204848">
                  <a:moveTo>
                    <a:pt x="12415" y="18265"/>
                  </a:moveTo>
                  <a:lnTo>
                    <a:pt x="12415" y="18265"/>
                  </a:lnTo>
                  <a:lnTo>
                    <a:pt x="12415" y="58742"/>
                  </a:lnTo>
                  <a:lnTo>
                    <a:pt x="12415" y="100814"/>
                  </a:lnTo>
                  <a:lnTo>
                    <a:pt x="8051" y="147251"/>
                  </a:lnTo>
                  <a:lnTo>
                    <a:pt x="4576" y="188931"/>
                  </a:lnTo>
                  <a:lnTo>
                    <a:pt x="675" y="204847"/>
                  </a:lnTo>
                  <a:lnTo>
                    <a:pt x="0" y="194120"/>
                  </a:lnTo>
                  <a:lnTo>
                    <a:pt x="4135" y="158730"/>
                  </a:lnTo>
                  <a:lnTo>
                    <a:pt x="7565" y="113169"/>
                  </a:lnTo>
                  <a:lnTo>
                    <a:pt x="18199" y="72838"/>
                  </a:lnTo>
                  <a:lnTo>
                    <a:pt x="34594" y="30586"/>
                  </a:lnTo>
                  <a:lnTo>
                    <a:pt x="50736" y="8745"/>
                  </a:lnTo>
                  <a:lnTo>
                    <a:pt x="60256" y="392"/>
                  </a:lnTo>
                  <a:lnTo>
                    <a:pt x="65476" y="0"/>
                  </a:lnTo>
                  <a:lnTo>
                    <a:pt x="76920" y="5209"/>
                  </a:lnTo>
                  <a:lnTo>
                    <a:pt x="85298" y="16460"/>
                  </a:lnTo>
                  <a:lnTo>
                    <a:pt x="92101" y="36781"/>
                  </a:lnTo>
                  <a:lnTo>
                    <a:pt x="93056" y="43309"/>
                  </a:lnTo>
                  <a:lnTo>
                    <a:pt x="88472" y="58088"/>
                  </a:lnTo>
                  <a:lnTo>
                    <a:pt x="80085" y="71947"/>
                  </a:lnTo>
                  <a:lnTo>
                    <a:pt x="71653" y="80459"/>
                  </a:lnTo>
                  <a:lnTo>
                    <a:pt x="66724" y="81600"/>
                  </a:lnTo>
                  <a:lnTo>
                    <a:pt x="55602" y="79105"/>
                  </a:lnTo>
                  <a:lnTo>
                    <a:pt x="47367" y="73292"/>
                  </a:lnTo>
                  <a:lnTo>
                    <a:pt x="31465" y="5001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5" name="SMARTInkShape-1394"/>
            <p:cNvSpPr/>
            <p:nvPr>
              <p:custDataLst>
                <p:tags r:id="rId143"/>
              </p:custDataLst>
            </p:nvPr>
          </p:nvSpPr>
          <p:spPr>
            <a:xfrm>
              <a:off x="1174254" y="3670300"/>
              <a:ext cx="133847" cy="31751"/>
            </a:xfrm>
            <a:custGeom>
              <a:avLst/>
              <a:gdLst/>
              <a:ahLst/>
              <a:cxnLst/>
              <a:rect l="0" t="0" r="0" b="0"/>
              <a:pathLst>
                <a:path w="133847" h="31751">
                  <a:moveTo>
                    <a:pt x="13196" y="31750"/>
                  </a:moveTo>
                  <a:lnTo>
                    <a:pt x="13196" y="31750"/>
                  </a:lnTo>
                  <a:lnTo>
                    <a:pt x="810" y="23022"/>
                  </a:lnTo>
                  <a:lnTo>
                    <a:pt x="0" y="21698"/>
                  </a:lnTo>
                  <a:lnTo>
                    <a:pt x="165" y="20815"/>
                  </a:lnTo>
                  <a:lnTo>
                    <a:pt x="3769" y="16202"/>
                  </a:lnTo>
                  <a:lnTo>
                    <a:pt x="41596" y="9398"/>
                  </a:lnTo>
                  <a:lnTo>
                    <a:pt x="133846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6" name="SMARTInkShape-1395"/>
            <p:cNvSpPr/>
            <p:nvPr>
              <p:custDataLst>
                <p:tags r:id="rId144"/>
              </p:custDataLst>
            </p:nvPr>
          </p:nvSpPr>
          <p:spPr>
            <a:xfrm>
              <a:off x="1254812" y="3676650"/>
              <a:ext cx="8839" cy="107951"/>
            </a:xfrm>
            <a:custGeom>
              <a:avLst/>
              <a:gdLst/>
              <a:ahLst/>
              <a:cxnLst/>
              <a:rect l="0" t="0" r="0" b="0"/>
              <a:pathLst>
                <a:path w="8839" h="107951">
                  <a:moveTo>
                    <a:pt x="8838" y="0"/>
                  </a:moveTo>
                  <a:lnTo>
                    <a:pt x="8838" y="0"/>
                  </a:lnTo>
                  <a:lnTo>
                    <a:pt x="0" y="23144"/>
                  </a:lnTo>
                  <a:lnTo>
                    <a:pt x="1944" y="68444"/>
                  </a:lnTo>
                  <a:lnTo>
                    <a:pt x="8838" y="1079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7" name="SMARTInkShape-1396"/>
            <p:cNvSpPr/>
            <p:nvPr>
              <p:custDataLst>
                <p:tags r:id="rId145"/>
              </p:custDataLst>
            </p:nvPr>
          </p:nvSpPr>
          <p:spPr>
            <a:xfrm>
              <a:off x="1136650" y="3879927"/>
              <a:ext cx="82551" cy="107874"/>
            </a:xfrm>
            <a:custGeom>
              <a:avLst/>
              <a:gdLst/>
              <a:ahLst/>
              <a:cxnLst/>
              <a:rect l="0" t="0" r="0" b="0"/>
              <a:pathLst>
                <a:path w="82551" h="107874">
                  <a:moveTo>
                    <a:pt x="0" y="6273"/>
                  </a:moveTo>
                  <a:lnTo>
                    <a:pt x="0" y="6273"/>
                  </a:lnTo>
                  <a:lnTo>
                    <a:pt x="0" y="184"/>
                  </a:lnTo>
                  <a:lnTo>
                    <a:pt x="3371" y="0"/>
                  </a:lnTo>
                  <a:lnTo>
                    <a:pt x="6907" y="5602"/>
                  </a:lnTo>
                  <a:lnTo>
                    <a:pt x="32914" y="45429"/>
                  </a:lnTo>
                  <a:lnTo>
                    <a:pt x="61963" y="89396"/>
                  </a:lnTo>
                  <a:lnTo>
                    <a:pt x="82550" y="10787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8" name="SMARTInkShape-1397"/>
            <p:cNvSpPr/>
            <p:nvPr>
              <p:custDataLst>
                <p:tags r:id="rId146"/>
              </p:custDataLst>
            </p:nvPr>
          </p:nvSpPr>
          <p:spPr>
            <a:xfrm>
              <a:off x="1091183" y="3785745"/>
              <a:ext cx="102064" cy="162724"/>
            </a:xfrm>
            <a:custGeom>
              <a:avLst/>
              <a:gdLst/>
              <a:ahLst/>
              <a:cxnLst/>
              <a:rect l="0" t="0" r="0" b="0"/>
              <a:pathLst>
                <a:path w="102064" h="162724">
                  <a:moveTo>
                    <a:pt x="83567" y="11555"/>
                  </a:moveTo>
                  <a:lnTo>
                    <a:pt x="83567" y="11555"/>
                  </a:lnTo>
                  <a:lnTo>
                    <a:pt x="72736" y="1430"/>
                  </a:lnTo>
                  <a:lnTo>
                    <a:pt x="68640" y="0"/>
                  </a:lnTo>
                  <a:lnTo>
                    <a:pt x="62587" y="3126"/>
                  </a:lnTo>
                  <a:lnTo>
                    <a:pt x="31400" y="23271"/>
                  </a:lnTo>
                  <a:lnTo>
                    <a:pt x="13312" y="52028"/>
                  </a:lnTo>
                  <a:lnTo>
                    <a:pt x="1289" y="88458"/>
                  </a:lnTo>
                  <a:lnTo>
                    <a:pt x="0" y="119321"/>
                  </a:lnTo>
                  <a:lnTo>
                    <a:pt x="7457" y="146340"/>
                  </a:lnTo>
                  <a:lnTo>
                    <a:pt x="16580" y="158008"/>
                  </a:lnTo>
                  <a:lnTo>
                    <a:pt x="21976" y="162107"/>
                  </a:lnTo>
                  <a:lnTo>
                    <a:pt x="28395" y="162723"/>
                  </a:lnTo>
                  <a:lnTo>
                    <a:pt x="43054" y="157763"/>
                  </a:lnTo>
                  <a:lnTo>
                    <a:pt x="67173" y="143070"/>
                  </a:lnTo>
                  <a:lnTo>
                    <a:pt x="88822" y="115198"/>
                  </a:lnTo>
                  <a:lnTo>
                    <a:pt x="101901" y="73387"/>
                  </a:lnTo>
                  <a:lnTo>
                    <a:pt x="102063" y="49149"/>
                  </a:lnTo>
                  <a:lnTo>
                    <a:pt x="94041" y="17334"/>
                  </a:lnTo>
                  <a:lnTo>
                    <a:pt x="89138" y="13291"/>
                  </a:lnTo>
                  <a:lnTo>
                    <a:pt x="74284" y="8799"/>
                  </a:lnTo>
                  <a:lnTo>
                    <a:pt x="67500" y="9012"/>
                  </a:lnTo>
                  <a:lnTo>
                    <a:pt x="39117" y="2425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9" name="SMARTInkShape-1398"/>
            <p:cNvSpPr/>
            <p:nvPr>
              <p:custDataLst>
                <p:tags r:id="rId147"/>
              </p:custDataLst>
            </p:nvPr>
          </p:nvSpPr>
          <p:spPr>
            <a:xfrm>
              <a:off x="869950" y="3917950"/>
              <a:ext cx="88901" cy="29059"/>
            </a:xfrm>
            <a:custGeom>
              <a:avLst/>
              <a:gdLst/>
              <a:ahLst/>
              <a:cxnLst/>
              <a:rect l="0" t="0" r="0" b="0"/>
              <a:pathLst>
                <a:path w="88901" h="29059">
                  <a:moveTo>
                    <a:pt x="0" y="25400"/>
                  </a:moveTo>
                  <a:lnTo>
                    <a:pt x="0" y="25400"/>
                  </a:lnTo>
                  <a:lnTo>
                    <a:pt x="0" y="28771"/>
                  </a:lnTo>
                  <a:lnTo>
                    <a:pt x="1411" y="29058"/>
                  </a:lnTo>
                  <a:lnTo>
                    <a:pt x="43338" y="13374"/>
                  </a:lnTo>
                  <a:lnTo>
                    <a:pt x="889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0" name="SMARTInkShape-1399"/>
            <p:cNvSpPr/>
            <p:nvPr>
              <p:custDataLst>
                <p:tags r:id="rId148"/>
              </p:custDataLst>
            </p:nvPr>
          </p:nvSpPr>
          <p:spPr>
            <a:xfrm>
              <a:off x="863862" y="3860800"/>
              <a:ext cx="114039" cy="18789"/>
            </a:xfrm>
            <a:custGeom>
              <a:avLst/>
              <a:gdLst/>
              <a:ahLst/>
              <a:cxnLst/>
              <a:rect l="0" t="0" r="0" b="0"/>
              <a:pathLst>
                <a:path w="114039" h="18789">
                  <a:moveTo>
                    <a:pt x="6088" y="12700"/>
                  </a:moveTo>
                  <a:lnTo>
                    <a:pt x="6088" y="12700"/>
                  </a:lnTo>
                  <a:lnTo>
                    <a:pt x="0" y="18788"/>
                  </a:lnTo>
                  <a:lnTo>
                    <a:pt x="43988" y="9319"/>
                  </a:lnTo>
                  <a:lnTo>
                    <a:pt x="86939" y="1227"/>
                  </a:lnTo>
                  <a:lnTo>
                    <a:pt x="11403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52" name="SMARTInkShape-1400"/>
          <p:cNvSpPr/>
          <p:nvPr>
            <p:custDataLst>
              <p:tags r:id="rId3"/>
            </p:custDataLst>
          </p:nvPr>
        </p:nvSpPr>
        <p:spPr>
          <a:xfrm>
            <a:off x="4814183" y="3606800"/>
            <a:ext cx="742068" cy="24811"/>
          </a:xfrm>
          <a:custGeom>
            <a:avLst/>
            <a:gdLst/>
            <a:ahLst/>
            <a:cxnLst/>
            <a:rect l="0" t="0" r="0" b="0"/>
            <a:pathLst>
              <a:path w="742068" h="24811">
                <a:moveTo>
                  <a:pt x="5467" y="0"/>
                </a:moveTo>
                <a:lnTo>
                  <a:pt x="5467" y="0"/>
                </a:lnTo>
                <a:lnTo>
                  <a:pt x="2096" y="3371"/>
                </a:lnTo>
                <a:lnTo>
                  <a:pt x="441" y="6907"/>
                </a:lnTo>
                <a:lnTo>
                  <a:pt x="0" y="8838"/>
                </a:lnTo>
                <a:lnTo>
                  <a:pt x="2528" y="10831"/>
                </a:lnTo>
                <a:lnTo>
                  <a:pt x="12862" y="14927"/>
                </a:lnTo>
                <a:lnTo>
                  <a:pt x="51403" y="14457"/>
                </a:lnTo>
                <a:lnTo>
                  <a:pt x="88912" y="13481"/>
                </a:lnTo>
                <a:lnTo>
                  <a:pt x="128632" y="13752"/>
                </a:lnTo>
                <a:lnTo>
                  <a:pt x="162748" y="16225"/>
                </a:lnTo>
                <a:lnTo>
                  <a:pt x="209720" y="18212"/>
                </a:lnTo>
                <a:lnTo>
                  <a:pt x="241826" y="18678"/>
                </a:lnTo>
                <a:lnTo>
                  <a:pt x="274204" y="18885"/>
                </a:lnTo>
                <a:lnTo>
                  <a:pt x="320200" y="19001"/>
                </a:lnTo>
                <a:lnTo>
                  <a:pt x="364402" y="19741"/>
                </a:lnTo>
                <a:lnTo>
                  <a:pt x="403918" y="23409"/>
                </a:lnTo>
                <a:lnTo>
                  <a:pt x="439694" y="24810"/>
                </a:lnTo>
                <a:lnTo>
                  <a:pt x="485907" y="23402"/>
                </a:lnTo>
                <a:lnTo>
                  <a:pt x="502928" y="19910"/>
                </a:lnTo>
                <a:lnTo>
                  <a:pt x="468686" y="14150"/>
                </a:lnTo>
                <a:lnTo>
                  <a:pt x="434769" y="10287"/>
                </a:lnTo>
                <a:lnTo>
                  <a:pt x="389489" y="7517"/>
                </a:lnTo>
                <a:lnTo>
                  <a:pt x="349263" y="10066"/>
                </a:lnTo>
                <a:lnTo>
                  <a:pt x="307161" y="11920"/>
                </a:lnTo>
                <a:lnTo>
                  <a:pt x="266778" y="15840"/>
                </a:lnTo>
                <a:lnTo>
                  <a:pt x="228001" y="18099"/>
                </a:lnTo>
                <a:lnTo>
                  <a:pt x="186407" y="19567"/>
                </a:lnTo>
                <a:lnTo>
                  <a:pt x="161071" y="23358"/>
                </a:lnTo>
                <a:lnTo>
                  <a:pt x="160003" y="24039"/>
                </a:lnTo>
                <a:lnTo>
                  <a:pt x="161408" y="24492"/>
                </a:lnTo>
                <a:lnTo>
                  <a:pt x="207878" y="24515"/>
                </a:lnTo>
                <a:lnTo>
                  <a:pt x="252099" y="20983"/>
                </a:lnTo>
                <a:lnTo>
                  <a:pt x="284179" y="19909"/>
                </a:lnTo>
                <a:lnTo>
                  <a:pt x="319134" y="19432"/>
                </a:lnTo>
                <a:lnTo>
                  <a:pt x="356541" y="19219"/>
                </a:lnTo>
                <a:lnTo>
                  <a:pt x="396685" y="19126"/>
                </a:lnTo>
                <a:lnTo>
                  <a:pt x="443689" y="17202"/>
                </a:lnTo>
                <a:lnTo>
                  <a:pt x="469065" y="15701"/>
                </a:lnTo>
                <a:lnTo>
                  <a:pt x="514194" y="14034"/>
                </a:lnTo>
                <a:lnTo>
                  <a:pt x="556123" y="13293"/>
                </a:lnTo>
                <a:lnTo>
                  <a:pt x="598277" y="12964"/>
                </a:lnTo>
                <a:lnTo>
                  <a:pt x="638649" y="10935"/>
                </a:lnTo>
                <a:lnTo>
                  <a:pt x="676348" y="8388"/>
                </a:lnTo>
                <a:lnTo>
                  <a:pt x="742067" y="635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55" name="SMARTInkShape-Group322"/>
          <p:cNvGrpSpPr/>
          <p:nvPr/>
        </p:nvGrpSpPr>
        <p:grpSpPr>
          <a:xfrm>
            <a:off x="3003550" y="4373040"/>
            <a:ext cx="222251" cy="98005"/>
            <a:chOff x="3003550" y="4373040"/>
            <a:chExt cx="222251" cy="98005"/>
          </a:xfrm>
        </p:grpSpPr>
        <p:sp>
          <p:nvSpPr>
            <p:cNvPr id="753" name="SMARTInkShape-1401"/>
            <p:cNvSpPr/>
            <p:nvPr>
              <p:custDataLst>
                <p:tags r:id="rId138"/>
              </p:custDataLst>
            </p:nvPr>
          </p:nvSpPr>
          <p:spPr>
            <a:xfrm>
              <a:off x="3047990" y="4438650"/>
              <a:ext cx="177811" cy="32395"/>
            </a:xfrm>
            <a:custGeom>
              <a:avLst/>
              <a:gdLst/>
              <a:ahLst/>
              <a:cxnLst/>
              <a:rect l="0" t="0" r="0" b="0"/>
              <a:pathLst>
                <a:path w="177811" h="32395">
                  <a:moveTo>
                    <a:pt x="31760" y="6350"/>
                  </a:moveTo>
                  <a:lnTo>
                    <a:pt x="31760" y="6350"/>
                  </a:lnTo>
                  <a:lnTo>
                    <a:pt x="9235" y="20853"/>
                  </a:lnTo>
                  <a:lnTo>
                    <a:pt x="1053" y="29494"/>
                  </a:lnTo>
                  <a:lnTo>
                    <a:pt x="0" y="31657"/>
                  </a:lnTo>
                  <a:lnTo>
                    <a:pt x="709" y="32394"/>
                  </a:lnTo>
                  <a:lnTo>
                    <a:pt x="43546" y="24899"/>
                  </a:lnTo>
                  <a:lnTo>
                    <a:pt x="77115" y="18902"/>
                  </a:lnTo>
                  <a:lnTo>
                    <a:pt x="115283" y="12655"/>
                  </a:lnTo>
                  <a:lnTo>
                    <a:pt x="17781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4" name="SMARTInkShape-1402"/>
            <p:cNvSpPr/>
            <p:nvPr>
              <p:custDataLst>
                <p:tags r:id="rId139"/>
              </p:custDataLst>
            </p:nvPr>
          </p:nvSpPr>
          <p:spPr>
            <a:xfrm>
              <a:off x="3003550" y="4373040"/>
              <a:ext cx="184151" cy="30882"/>
            </a:xfrm>
            <a:custGeom>
              <a:avLst/>
              <a:gdLst/>
              <a:ahLst/>
              <a:cxnLst/>
              <a:rect l="0" t="0" r="0" b="0"/>
              <a:pathLst>
                <a:path w="184151" h="30882">
                  <a:moveTo>
                    <a:pt x="0" y="27510"/>
                  </a:moveTo>
                  <a:lnTo>
                    <a:pt x="0" y="27510"/>
                  </a:lnTo>
                  <a:lnTo>
                    <a:pt x="6742" y="30881"/>
                  </a:lnTo>
                  <a:lnTo>
                    <a:pt x="9433" y="30463"/>
                  </a:lnTo>
                  <a:lnTo>
                    <a:pt x="11933" y="28773"/>
                  </a:lnTo>
                  <a:lnTo>
                    <a:pt x="14305" y="26234"/>
                  </a:lnTo>
                  <a:lnTo>
                    <a:pt x="46055" y="14920"/>
                  </a:lnTo>
                  <a:lnTo>
                    <a:pt x="92118" y="6365"/>
                  </a:lnTo>
                  <a:lnTo>
                    <a:pt x="129051" y="0"/>
                  </a:lnTo>
                  <a:lnTo>
                    <a:pt x="184150" y="21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2" name="SMARTInkShape-Group323"/>
          <p:cNvGrpSpPr/>
          <p:nvPr/>
        </p:nvGrpSpPr>
        <p:grpSpPr>
          <a:xfrm>
            <a:off x="3619500" y="4114800"/>
            <a:ext cx="660401" cy="412751"/>
            <a:chOff x="3619500" y="4114800"/>
            <a:chExt cx="660401" cy="412751"/>
          </a:xfrm>
        </p:grpSpPr>
        <p:sp>
          <p:nvSpPr>
            <p:cNvPr id="756" name="SMARTInkShape-1403"/>
            <p:cNvSpPr/>
            <p:nvPr>
              <p:custDataLst>
                <p:tags r:id="rId132"/>
              </p:custDataLst>
            </p:nvPr>
          </p:nvSpPr>
          <p:spPr>
            <a:xfrm>
              <a:off x="4162924" y="4210466"/>
              <a:ext cx="116977" cy="317085"/>
            </a:xfrm>
            <a:custGeom>
              <a:avLst/>
              <a:gdLst/>
              <a:ahLst/>
              <a:cxnLst/>
              <a:rect l="0" t="0" r="0" b="0"/>
              <a:pathLst>
                <a:path w="116977" h="317085">
                  <a:moveTo>
                    <a:pt x="116976" y="18634"/>
                  </a:moveTo>
                  <a:lnTo>
                    <a:pt x="116976" y="18634"/>
                  </a:lnTo>
                  <a:lnTo>
                    <a:pt x="116976" y="4328"/>
                  </a:lnTo>
                  <a:lnTo>
                    <a:pt x="116271" y="2747"/>
                  </a:lnTo>
                  <a:lnTo>
                    <a:pt x="115094" y="1692"/>
                  </a:lnTo>
                  <a:lnTo>
                    <a:pt x="113605" y="990"/>
                  </a:lnTo>
                  <a:lnTo>
                    <a:pt x="104767" y="0"/>
                  </a:lnTo>
                  <a:lnTo>
                    <a:pt x="99084" y="1650"/>
                  </a:lnTo>
                  <a:lnTo>
                    <a:pt x="88156" y="10309"/>
                  </a:lnTo>
                  <a:lnTo>
                    <a:pt x="46926" y="56107"/>
                  </a:lnTo>
                  <a:lnTo>
                    <a:pt x="23098" y="95808"/>
                  </a:lnTo>
                  <a:lnTo>
                    <a:pt x="7647" y="140971"/>
                  </a:lnTo>
                  <a:lnTo>
                    <a:pt x="0" y="178841"/>
                  </a:lnTo>
                  <a:lnTo>
                    <a:pt x="2185" y="221582"/>
                  </a:lnTo>
                  <a:lnTo>
                    <a:pt x="7637" y="264091"/>
                  </a:lnTo>
                  <a:lnTo>
                    <a:pt x="2676" y="31708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7" name="SMARTInkShape-1404"/>
            <p:cNvSpPr/>
            <p:nvPr>
              <p:custDataLst>
                <p:tags r:id="rId133"/>
              </p:custDataLst>
            </p:nvPr>
          </p:nvSpPr>
          <p:spPr>
            <a:xfrm>
              <a:off x="4057912" y="4217545"/>
              <a:ext cx="101339" cy="132206"/>
            </a:xfrm>
            <a:custGeom>
              <a:avLst/>
              <a:gdLst/>
              <a:ahLst/>
              <a:cxnLst/>
              <a:rect l="0" t="0" r="0" b="0"/>
              <a:pathLst>
                <a:path w="101339" h="132206">
                  <a:moveTo>
                    <a:pt x="6088" y="11555"/>
                  </a:moveTo>
                  <a:lnTo>
                    <a:pt x="6088" y="11555"/>
                  </a:lnTo>
                  <a:lnTo>
                    <a:pt x="2717" y="8184"/>
                  </a:lnTo>
                  <a:lnTo>
                    <a:pt x="1062" y="4647"/>
                  </a:lnTo>
                  <a:lnTo>
                    <a:pt x="0" y="0"/>
                  </a:lnTo>
                  <a:lnTo>
                    <a:pt x="9929" y="9926"/>
                  </a:lnTo>
                  <a:lnTo>
                    <a:pt x="38826" y="53153"/>
                  </a:lnTo>
                  <a:lnTo>
                    <a:pt x="69717" y="96125"/>
                  </a:lnTo>
                  <a:lnTo>
                    <a:pt x="101338" y="1322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8" name="SMARTInkShape-1405"/>
            <p:cNvSpPr/>
            <p:nvPr>
              <p:custDataLst>
                <p:tags r:id="rId134"/>
              </p:custDataLst>
            </p:nvPr>
          </p:nvSpPr>
          <p:spPr>
            <a:xfrm>
              <a:off x="3840323" y="4114800"/>
              <a:ext cx="179228" cy="38101"/>
            </a:xfrm>
            <a:custGeom>
              <a:avLst/>
              <a:gdLst/>
              <a:ahLst/>
              <a:cxnLst/>
              <a:rect l="0" t="0" r="0" b="0"/>
              <a:pathLst>
                <a:path w="179228" h="38101">
                  <a:moveTo>
                    <a:pt x="26827" y="38100"/>
                  </a:moveTo>
                  <a:lnTo>
                    <a:pt x="26827" y="38100"/>
                  </a:lnTo>
                  <a:lnTo>
                    <a:pt x="9151" y="29262"/>
                  </a:lnTo>
                  <a:lnTo>
                    <a:pt x="5871" y="28680"/>
                  </a:lnTo>
                  <a:lnTo>
                    <a:pt x="2978" y="28998"/>
                  </a:lnTo>
                  <a:lnTo>
                    <a:pt x="344" y="29915"/>
                  </a:lnTo>
                  <a:lnTo>
                    <a:pt x="0" y="29821"/>
                  </a:lnTo>
                  <a:lnTo>
                    <a:pt x="3380" y="27835"/>
                  </a:lnTo>
                  <a:lnTo>
                    <a:pt x="49486" y="16775"/>
                  </a:lnTo>
                  <a:lnTo>
                    <a:pt x="94774" y="11355"/>
                  </a:lnTo>
                  <a:lnTo>
                    <a:pt x="142006" y="7339"/>
                  </a:lnTo>
                  <a:lnTo>
                    <a:pt x="17922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9" name="SMARTInkShape-1406"/>
            <p:cNvSpPr/>
            <p:nvPr>
              <p:custDataLst>
                <p:tags r:id="rId135"/>
              </p:custDataLst>
            </p:nvPr>
          </p:nvSpPr>
          <p:spPr>
            <a:xfrm>
              <a:off x="3917950" y="4133850"/>
              <a:ext cx="19051" cy="114301"/>
            </a:xfrm>
            <a:custGeom>
              <a:avLst/>
              <a:gdLst/>
              <a:ahLst/>
              <a:cxnLst/>
              <a:rect l="0" t="0" r="0" b="0"/>
              <a:pathLst>
                <a:path w="19051" h="114301">
                  <a:moveTo>
                    <a:pt x="0" y="0"/>
                  </a:moveTo>
                  <a:lnTo>
                    <a:pt x="0" y="0"/>
                  </a:lnTo>
                  <a:lnTo>
                    <a:pt x="0" y="6742"/>
                  </a:lnTo>
                  <a:lnTo>
                    <a:pt x="11933" y="48334"/>
                  </a:lnTo>
                  <a:lnTo>
                    <a:pt x="19050" y="114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0" name="SMARTInkShape-1407"/>
            <p:cNvSpPr/>
            <p:nvPr>
              <p:custDataLst>
                <p:tags r:id="rId136"/>
              </p:custDataLst>
            </p:nvPr>
          </p:nvSpPr>
          <p:spPr>
            <a:xfrm>
              <a:off x="3797300" y="4224155"/>
              <a:ext cx="62618" cy="271646"/>
            </a:xfrm>
            <a:custGeom>
              <a:avLst/>
              <a:gdLst/>
              <a:ahLst/>
              <a:cxnLst/>
              <a:rect l="0" t="0" r="0" b="0"/>
              <a:pathLst>
                <a:path w="62618" h="271646">
                  <a:moveTo>
                    <a:pt x="57150" y="17645"/>
                  </a:moveTo>
                  <a:lnTo>
                    <a:pt x="57150" y="17645"/>
                  </a:lnTo>
                  <a:lnTo>
                    <a:pt x="62176" y="5711"/>
                  </a:lnTo>
                  <a:lnTo>
                    <a:pt x="62617" y="3339"/>
                  </a:lnTo>
                  <a:lnTo>
                    <a:pt x="62206" y="1758"/>
                  </a:lnTo>
                  <a:lnTo>
                    <a:pt x="61226" y="703"/>
                  </a:lnTo>
                  <a:lnTo>
                    <a:pt x="59868" y="0"/>
                  </a:lnTo>
                  <a:lnTo>
                    <a:pt x="54594" y="1101"/>
                  </a:lnTo>
                  <a:lnTo>
                    <a:pt x="45575" y="5688"/>
                  </a:lnTo>
                  <a:lnTo>
                    <a:pt x="29463" y="20300"/>
                  </a:lnTo>
                  <a:lnTo>
                    <a:pt x="18766" y="37482"/>
                  </a:lnTo>
                  <a:lnTo>
                    <a:pt x="6591" y="79219"/>
                  </a:lnTo>
                  <a:lnTo>
                    <a:pt x="1301" y="123097"/>
                  </a:lnTo>
                  <a:lnTo>
                    <a:pt x="386" y="161858"/>
                  </a:lnTo>
                  <a:lnTo>
                    <a:pt x="4440" y="208357"/>
                  </a:lnTo>
                  <a:lnTo>
                    <a:pt x="6182" y="255639"/>
                  </a:lnTo>
                  <a:lnTo>
                    <a:pt x="6275" y="261003"/>
                  </a:lnTo>
                  <a:lnTo>
                    <a:pt x="0" y="2716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1" name="SMARTInkShape-1408"/>
            <p:cNvSpPr/>
            <p:nvPr>
              <p:custDataLst>
                <p:tags r:id="rId137"/>
              </p:custDataLst>
            </p:nvPr>
          </p:nvSpPr>
          <p:spPr>
            <a:xfrm>
              <a:off x="3619500" y="4223633"/>
              <a:ext cx="165101" cy="138818"/>
            </a:xfrm>
            <a:custGeom>
              <a:avLst/>
              <a:gdLst/>
              <a:ahLst/>
              <a:cxnLst/>
              <a:rect l="0" t="0" r="0" b="0"/>
              <a:pathLst>
                <a:path w="165101" h="138818">
                  <a:moveTo>
                    <a:pt x="0" y="5467"/>
                  </a:moveTo>
                  <a:lnTo>
                    <a:pt x="0" y="5467"/>
                  </a:lnTo>
                  <a:lnTo>
                    <a:pt x="8838" y="5467"/>
                  </a:lnTo>
                  <a:lnTo>
                    <a:pt x="10125" y="4761"/>
                  </a:lnTo>
                  <a:lnTo>
                    <a:pt x="10983" y="3585"/>
                  </a:lnTo>
                  <a:lnTo>
                    <a:pt x="11555" y="2096"/>
                  </a:lnTo>
                  <a:lnTo>
                    <a:pt x="12643" y="1103"/>
                  </a:lnTo>
                  <a:lnTo>
                    <a:pt x="15732" y="0"/>
                  </a:lnTo>
                  <a:lnTo>
                    <a:pt x="21337" y="3273"/>
                  </a:lnTo>
                  <a:lnTo>
                    <a:pt x="67261" y="36393"/>
                  </a:lnTo>
                  <a:lnTo>
                    <a:pt x="108838" y="76360"/>
                  </a:lnTo>
                  <a:lnTo>
                    <a:pt x="144125" y="120339"/>
                  </a:lnTo>
                  <a:lnTo>
                    <a:pt x="165100" y="1388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63" name="SMARTInkShape-1409"/>
          <p:cNvSpPr/>
          <p:nvPr>
            <p:custDataLst>
              <p:tags r:id="rId4"/>
            </p:custDataLst>
          </p:nvPr>
        </p:nvSpPr>
        <p:spPr>
          <a:xfrm>
            <a:off x="4560444" y="4445000"/>
            <a:ext cx="144907" cy="15586"/>
          </a:xfrm>
          <a:custGeom>
            <a:avLst/>
            <a:gdLst/>
            <a:ahLst/>
            <a:cxnLst/>
            <a:rect l="0" t="0" r="0" b="0"/>
            <a:pathLst>
              <a:path w="144907" h="15586">
                <a:moveTo>
                  <a:pt x="11556" y="0"/>
                </a:moveTo>
                <a:lnTo>
                  <a:pt x="11556" y="0"/>
                </a:lnTo>
                <a:lnTo>
                  <a:pt x="0" y="11556"/>
                </a:lnTo>
                <a:lnTo>
                  <a:pt x="1030" y="11936"/>
                </a:lnTo>
                <a:lnTo>
                  <a:pt x="40864" y="15585"/>
                </a:lnTo>
                <a:lnTo>
                  <a:pt x="82883" y="8592"/>
                </a:lnTo>
                <a:lnTo>
                  <a:pt x="144906" y="635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72" name="SMARTInkShape-Group325"/>
          <p:cNvGrpSpPr/>
          <p:nvPr/>
        </p:nvGrpSpPr>
        <p:grpSpPr>
          <a:xfrm>
            <a:off x="5168900" y="4049942"/>
            <a:ext cx="889001" cy="570056"/>
            <a:chOff x="5168900" y="4049942"/>
            <a:chExt cx="889001" cy="570056"/>
          </a:xfrm>
        </p:grpSpPr>
        <p:sp>
          <p:nvSpPr>
            <p:cNvPr id="764" name="SMARTInkShape-1410"/>
            <p:cNvSpPr/>
            <p:nvPr>
              <p:custDataLst>
                <p:tags r:id="rId124"/>
              </p:custDataLst>
            </p:nvPr>
          </p:nvSpPr>
          <p:spPr>
            <a:xfrm>
              <a:off x="5168900" y="4241800"/>
              <a:ext cx="114301" cy="114301"/>
            </a:xfrm>
            <a:custGeom>
              <a:avLst/>
              <a:gdLst/>
              <a:ahLst/>
              <a:cxnLst/>
              <a:rect l="0" t="0" r="0" b="0"/>
              <a:pathLst>
                <a:path w="114301" h="114301">
                  <a:moveTo>
                    <a:pt x="0" y="0"/>
                  </a:moveTo>
                  <a:lnTo>
                    <a:pt x="0" y="0"/>
                  </a:lnTo>
                  <a:lnTo>
                    <a:pt x="0" y="6088"/>
                  </a:lnTo>
                  <a:lnTo>
                    <a:pt x="6742" y="13014"/>
                  </a:lnTo>
                  <a:lnTo>
                    <a:pt x="53954" y="44755"/>
                  </a:lnTo>
                  <a:lnTo>
                    <a:pt x="76823" y="66225"/>
                  </a:lnTo>
                  <a:lnTo>
                    <a:pt x="114300" y="114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5" name="SMARTInkShape-1411"/>
            <p:cNvSpPr/>
            <p:nvPr>
              <p:custDataLst>
                <p:tags r:id="rId125"/>
              </p:custDataLst>
            </p:nvPr>
          </p:nvSpPr>
          <p:spPr>
            <a:xfrm>
              <a:off x="5376737" y="4083050"/>
              <a:ext cx="211264" cy="82551"/>
            </a:xfrm>
            <a:custGeom>
              <a:avLst/>
              <a:gdLst/>
              <a:ahLst/>
              <a:cxnLst/>
              <a:rect l="0" t="0" r="0" b="0"/>
              <a:pathLst>
                <a:path w="211264" h="82551">
                  <a:moveTo>
                    <a:pt x="52513" y="82550"/>
                  </a:moveTo>
                  <a:lnTo>
                    <a:pt x="52513" y="82550"/>
                  </a:lnTo>
                  <a:lnTo>
                    <a:pt x="18012" y="57769"/>
                  </a:lnTo>
                  <a:lnTo>
                    <a:pt x="1561" y="48806"/>
                  </a:lnTo>
                  <a:lnTo>
                    <a:pt x="201" y="46648"/>
                  </a:lnTo>
                  <a:lnTo>
                    <a:pt x="0" y="44504"/>
                  </a:lnTo>
                  <a:lnTo>
                    <a:pt x="571" y="42370"/>
                  </a:lnTo>
                  <a:lnTo>
                    <a:pt x="24972" y="32623"/>
                  </a:lnTo>
                  <a:lnTo>
                    <a:pt x="63481" y="24169"/>
                  </a:lnTo>
                  <a:lnTo>
                    <a:pt x="106171" y="17196"/>
                  </a:lnTo>
                  <a:lnTo>
                    <a:pt x="150099" y="10661"/>
                  </a:lnTo>
                  <a:lnTo>
                    <a:pt x="21126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6" name="SMARTInkShape-1412"/>
            <p:cNvSpPr/>
            <p:nvPr>
              <p:custDataLst>
                <p:tags r:id="rId126"/>
              </p:custDataLst>
            </p:nvPr>
          </p:nvSpPr>
          <p:spPr>
            <a:xfrm>
              <a:off x="5473700" y="4105380"/>
              <a:ext cx="18068" cy="104671"/>
            </a:xfrm>
            <a:custGeom>
              <a:avLst/>
              <a:gdLst/>
              <a:ahLst/>
              <a:cxnLst/>
              <a:rect l="0" t="0" r="0" b="0"/>
              <a:pathLst>
                <a:path w="18068" h="104671">
                  <a:moveTo>
                    <a:pt x="0" y="9420"/>
                  </a:moveTo>
                  <a:lnTo>
                    <a:pt x="0" y="9420"/>
                  </a:lnTo>
                  <a:lnTo>
                    <a:pt x="0" y="582"/>
                  </a:lnTo>
                  <a:lnTo>
                    <a:pt x="1411" y="0"/>
                  </a:lnTo>
                  <a:lnTo>
                    <a:pt x="6742" y="1235"/>
                  </a:lnTo>
                  <a:lnTo>
                    <a:pt x="11933" y="7899"/>
                  </a:lnTo>
                  <a:lnTo>
                    <a:pt x="15887" y="18622"/>
                  </a:lnTo>
                  <a:lnTo>
                    <a:pt x="18067" y="64889"/>
                  </a:lnTo>
                  <a:lnTo>
                    <a:pt x="12700" y="1046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7" name="SMARTInkShape-1413"/>
            <p:cNvSpPr/>
            <p:nvPr>
              <p:custDataLst>
                <p:tags r:id="rId127"/>
              </p:custDataLst>
            </p:nvPr>
          </p:nvSpPr>
          <p:spPr>
            <a:xfrm>
              <a:off x="5295900" y="4232079"/>
              <a:ext cx="82551" cy="270072"/>
            </a:xfrm>
            <a:custGeom>
              <a:avLst/>
              <a:gdLst/>
              <a:ahLst/>
              <a:cxnLst/>
              <a:rect l="0" t="0" r="0" b="0"/>
              <a:pathLst>
                <a:path w="82551" h="270072">
                  <a:moveTo>
                    <a:pt x="82550" y="3371"/>
                  </a:moveTo>
                  <a:lnTo>
                    <a:pt x="82550" y="3371"/>
                  </a:lnTo>
                  <a:lnTo>
                    <a:pt x="79179" y="0"/>
                  </a:lnTo>
                  <a:lnTo>
                    <a:pt x="76775" y="418"/>
                  </a:lnTo>
                  <a:lnTo>
                    <a:pt x="30716" y="33189"/>
                  </a:lnTo>
                  <a:lnTo>
                    <a:pt x="17959" y="49130"/>
                  </a:lnTo>
                  <a:lnTo>
                    <a:pt x="11981" y="61103"/>
                  </a:lnTo>
                  <a:lnTo>
                    <a:pt x="7462" y="91811"/>
                  </a:lnTo>
                  <a:lnTo>
                    <a:pt x="9867" y="138080"/>
                  </a:lnTo>
                  <a:lnTo>
                    <a:pt x="11435" y="182693"/>
                  </a:lnTo>
                  <a:lnTo>
                    <a:pt x="7563" y="226627"/>
                  </a:lnTo>
                  <a:lnTo>
                    <a:pt x="0" y="27007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8" name="SMARTInkShape-1414"/>
            <p:cNvSpPr/>
            <p:nvPr>
              <p:custDataLst>
                <p:tags r:id="rId128"/>
              </p:custDataLst>
            </p:nvPr>
          </p:nvSpPr>
          <p:spPr>
            <a:xfrm>
              <a:off x="5938555" y="4049942"/>
              <a:ext cx="119346" cy="65512"/>
            </a:xfrm>
            <a:custGeom>
              <a:avLst/>
              <a:gdLst/>
              <a:ahLst/>
              <a:cxnLst/>
              <a:rect l="0" t="0" r="0" b="0"/>
              <a:pathLst>
                <a:path w="119346" h="65512">
                  <a:moveTo>
                    <a:pt x="30445" y="26758"/>
                  </a:moveTo>
                  <a:lnTo>
                    <a:pt x="30445" y="26758"/>
                  </a:lnTo>
                  <a:lnTo>
                    <a:pt x="30445" y="21291"/>
                  </a:lnTo>
                  <a:lnTo>
                    <a:pt x="29740" y="20996"/>
                  </a:lnTo>
                  <a:lnTo>
                    <a:pt x="27074" y="20669"/>
                  </a:lnTo>
                  <a:lnTo>
                    <a:pt x="26081" y="21288"/>
                  </a:lnTo>
                  <a:lnTo>
                    <a:pt x="25419" y="22406"/>
                  </a:lnTo>
                  <a:lnTo>
                    <a:pt x="23272" y="26940"/>
                  </a:lnTo>
                  <a:lnTo>
                    <a:pt x="1634" y="64780"/>
                  </a:lnTo>
                  <a:lnTo>
                    <a:pt x="653" y="65511"/>
                  </a:lnTo>
                  <a:lnTo>
                    <a:pt x="0" y="65293"/>
                  </a:lnTo>
                  <a:lnTo>
                    <a:pt x="1157" y="61288"/>
                  </a:lnTo>
                  <a:lnTo>
                    <a:pt x="4728" y="54805"/>
                  </a:lnTo>
                  <a:lnTo>
                    <a:pt x="37581" y="13469"/>
                  </a:lnTo>
                  <a:lnTo>
                    <a:pt x="62350" y="379"/>
                  </a:lnTo>
                  <a:lnTo>
                    <a:pt x="68648" y="0"/>
                  </a:lnTo>
                  <a:lnTo>
                    <a:pt x="81290" y="3342"/>
                  </a:lnTo>
                  <a:lnTo>
                    <a:pt x="92083" y="11412"/>
                  </a:lnTo>
                  <a:lnTo>
                    <a:pt x="101583" y="23465"/>
                  </a:lnTo>
                  <a:lnTo>
                    <a:pt x="119345" y="648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9" name="SMARTInkShape-1415"/>
            <p:cNvSpPr/>
            <p:nvPr>
              <p:custDataLst>
                <p:tags r:id="rId129"/>
              </p:custDataLst>
            </p:nvPr>
          </p:nvSpPr>
          <p:spPr>
            <a:xfrm>
              <a:off x="5886476" y="4233239"/>
              <a:ext cx="141434" cy="386759"/>
            </a:xfrm>
            <a:custGeom>
              <a:avLst/>
              <a:gdLst/>
              <a:ahLst/>
              <a:cxnLst/>
              <a:rect l="0" t="0" r="0" b="0"/>
              <a:pathLst>
                <a:path w="141434" h="386759">
                  <a:moveTo>
                    <a:pt x="31724" y="154611"/>
                  </a:moveTo>
                  <a:lnTo>
                    <a:pt x="31724" y="154611"/>
                  </a:lnTo>
                  <a:lnTo>
                    <a:pt x="28353" y="157982"/>
                  </a:lnTo>
                  <a:lnTo>
                    <a:pt x="22885" y="170191"/>
                  </a:lnTo>
                  <a:lnTo>
                    <a:pt x="17651" y="217018"/>
                  </a:lnTo>
                  <a:lnTo>
                    <a:pt x="14148" y="255887"/>
                  </a:lnTo>
                  <a:lnTo>
                    <a:pt x="11230" y="294215"/>
                  </a:lnTo>
                  <a:lnTo>
                    <a:pt x="6264" y="340342"/>
                  </a:lnTo>
                  <a:lnTo>
                    <a:pt x="261" y="386758"/>
                  </a:lnTo>
                  <a:lnTo>
                    <a:pt x="0" y="347221"/>
                  </a:lnTo>
                  <a:lnTo>
                    <a:pt x="3352" y="305362"/>
                  </a:lnTo>
                  <a:lnTo>
                    <a:pt x="8815" y="270696"/>
                  </a:lnTo>
                  <a:lnTo>
                    <a:pt x="12841" y="240306"/>
                  </a:lnTo>
                  <a:lnTo>
                    <a:pt x="17686" y="203987"/>
                  </a:lnTo>
                  <a:lnTo>
                    <a:pt x="24545" y="166678"/>
                  </a:lnTo>
                  <a:lnTo>
                    <a:pt x="32968" y="126828"/>
                  </a:lnTo>
                  <a:lnTo>
                    <a:pt x="43302" y="87034"/>
                  </a:lnTo>
                  <a:lnTo>
                    <a:pt x="58579" y="40401"/>
                  </a:lnTo>
                  <a:lnTo>
                    <a:pt x="72136" y="16819"/>
                  </a:lnTo>
                  <a:lnTo>
                    <a:pt x="82846" y="5176"/>
                  </a:lnTo>
                  <a:lnTo>
                    <a:pt x="92309" y="0"/>
                  </a:lnTo>
                  <a:lnTo>
                    <a:pt x="96103" y="32"/>
                  </a:lnTo>
                  <a:lnTo>
                    <a:pt x="99337" y="1464"/>
                  </a:lnTo>
                  <a:lnTo>
                    <a:pt x="102200" y="3829"/>
                  </a:lnTo>
                  <a:lnTo>
                    <a:pt x="109600" y="24014"/>
                  </a:lnTo>
                  <a:lnTo>
                    <a:pt x="112889" y="48966"/>
                  </a:lnTo>
                  <a:lnTo>
                    <a:pt x="107122" y="77605"/>
                  </a:lnTo>
                  <a:lnTo>
                    <a:pt x="90370" y="116832"/>
                  </a:lnTo>
                  <a:lnTo>
                    <a:pt x="84074" y="126766"/>
                  </a:lnTo>
                  <a:lnTo>
                    <a:pt x="84263" y="127581"/>
                  </a:lnTo>
                  <a:lnTo>
                    <a:pt x="85094" y="128124"/>
                  </a:lnTo>
                  <a:lnTo>
                    <a:pt x="109684" y="136341"/>
                  </a:lnTo>
                  <a:lnTo>
                    <a:pt x="129157" y="156525"/>
                  </a:lnTo>
                  <a:lnTo>
                    <a:pt x="139929" y="180970"/>
                  </a:lnTo>
                  <a:lnTo>
                    <a:pt x="141433" y="194784"/>
                  </a:lnTo>
                  <a:lnTo>
                    <a:pt x="139044" y="207038"/>
                  </a:lnTo>
                  <a:lnTo>
                    <a:pt x="129766" y="227687"/>
                  </a:lnTo>
                  <a:lnTo>
                    <a:pt x="122101" y="236008"/>
                  </a:lnTo>
                  <a:lnTo>
                    <a:pt x="112108" y="240176"/>
                  </a:lnTo>
                  <a:lnTo>
                    <a:pt x="106480" y="241288"/>
                  </a:lnTo>
                  <a:lnTo>
                    <a:pt x="101315" y="239912"/>
                  </a:lnTo>
                  <a:lnTo>
                    <a:pt x="91818" y="232740"/>
                  </a:lnTo>
                  <a:lnTo>
                    <a:pt x="76174" y="21176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0" name="SMARTInkShape-1416"/>
            <p:cNvSpPr/>
            <p:nvPr>
              <p:custDataLst>
                <p:tags r:id="rId130"/>
              </p:custDataLst>
            </p:nvPr>
          </p:nvSpPr>
          <p:spPr>
            <a:xfrm>
              <a:off x="5638800" y="4331583"/>
              <a:ext cx="152401" cy="189618"/>
            </a:xfrm>
            <a:custGeom>
              <a:avLst/>
              <a:gdLst/>
              <a:ahLst/>
              <a:cxnLst/>
              <a:rect l="0" t="0" r="0" b="0"/>
              <a:pathLst>
                <a:path w="152401" h="189618">
                  <a:moveTo>
                    <a:pt x="152400" y="5467"/>
                  </a:moveTo>
                  <a:lnTo>
                    <a:pt x="152400" y="5467"/>
                  </a:lnTo>
                  <a:lnTo>
                    <a:pt x="145659" y="2096"/>
                  </a:lnTo>
                  <a:lnTo>
                    <a:pt x="131352" y="0"/>
                  </a:lnTo>
                  <a:lnTo>
                    <a:pt x="121643" y="3273"/>
                  </a:lnTo>
                  <a:lnTo>
                    <a:pt x="80356" y="35955"/>
                  </a:lnTo>
                  <a:lnTo>
                    <a:pt x="44962" y="78771"/>
                  </a:lnTo>
                  <a:lnTo>
                    <a:pt x="25919" y="105371"/>
                  </a:lnTo>
                  <a:lnTo>
                    <a:pt x="8568" y="147341"/>
                  </a:lnTo>
                  <a:lnTo>
                    <a:pt x="0" y="1896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1" name="SMARTInkShape-1417"/>
            <p:cNvSpPr/>
            <p:nvPr>
              <p:custDataLst>
                <p:tags r:id="rId131"/>
              </p:custDataLst>
            </p:nvPr>
          </p:nvSpPr>
          <p:spPr>
            <a:xfrm>
              <a:off x="5651500" y="4306444"/>
              <a:ext cx="114301" cy="163957"/>
            </a:xfrm>
            <a:custGeom>
              <a:avLst/>
              <a:gdLst/>
              <a:ahLst/>
              <a:cxnLst/>
              <a:rect l="0" t="0" r="0" b="0"/>
              <a:pathLst>
                <a:path w="114301" h="163957">
                  <a:moveTo>
                    <a:pt x="0" y="11556"/>
                  </a:moveTo>
                  <a:lnTo>
                    <a:pt x="0" y="11556"/>
                  </a:lnTo>
                  <a:lnTo>
                    <a:pt x="0" y="0"/>
                  </a:lnTo>
                  <a:lnTo>
                    <a:pt x="30507" y="44320"/>
                  </a:lnTo>
                  <a:lnTo>
                    <a:pt x="56904" y="83435"/>
                  </a:lnTo>
                  <a:lnTo>
                    <a:pt x="86500" y="126812"/>
                  </a:lnTo>
                  <a:lnTo>
                    <a:pt x="114300" y="1639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98" name="SMARTInkShape-Group326"/>
          <p:cNvGrpSpPr/>
          <p:nvPr/>
        </p:nvGrpSpPr>
        <p:grpSpPr>
          <a:xfrm>
            <a:off x="6331833" y="4022203"/>
            <a:ext cx="2706165" cy="655773"/>
            <a:chOff x="6331833" y="4022203"/>
            <a:chExt cx="2706165" cy="655773"/>
          </a:xfrm>
        </p:grpSpPr>
        <p:sp>
          <p:nvSpPr>
            <p:cNvPr id="773" name="SMARTInkShape-1418"/>
            <p:cNvSpPr/>
            <p:nvPr>
              <p:custDataLst>
                <p:tags r:id="rId99"/>
              </p:custDataLst>
            </p:nvPr>
          </p:nvSpPr>
          <p:spPr>
            <a:xfrm>
              <a:off x="6331833" y="4375150"/>
              <a:ext cx="145168" cy="6351"/>
            </a:xfrm>
            <a:custGeom>
              <a:avLst/>
              <a:gdLst/>
              <a:ahLst/>
              <a:cxnLst/>
              <a:rect l="0" t="0" r="0" b="0"/>
              <a:pathLst>
                <a:path w="145168" h="6351">
                  <a:moveTo>
                    <a:pt x="5467" y="0"/>
                  </a:moveTo>
                  <a:lnTo>
                    <a:pt x="5467" y="0"/>
                  </a:lnTo>
                  <a:lnTo>
                    <a:pt x="0" y="5467"/>
                  </a:lnTo>
                  <a:lnTo>
                    <a:pt x="411" y="5762"/>
                  </a:lnTo>
                  <a:lnTo>
                    <a:pt x="2749" y="6088"/>
                  </a:lnTo>
                  <a:lnTo>
                    <a:pt x="44987" y="572"/>
                  </a:lnTo>
                  <a:lnTo>
                    <a:pt x="90675" y="113"/>
                  </a:lnTo>
                  <a:lnTo>
                    <a:pt x="145167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4" name="SMARTInkShape-1419"/>
            <p:cNvSpPr/>
            <p:nvPr>
              <p:custDataLst>
                <p:tags r:id="rId100"/>
              </p:custDataLst>
            </p:nvPr>
          </p:nvSpPr>
          <p:spPr>
            <a:xfrm>
              <a:off x="6788489" y="4238263"/>
              <a:ext cx="149493" cy="404763"/>
            </a:xfrm>
            <a:custGeom>
              <a:avLst/>
              <a:gdLst/>
              <a:ahLst/>
              <a:cxnLst/>
              <a:rect l="0" t="0" r="0" b="0"/>
              <a:pathLst>
                <a:path w="149493" h="404763">
                  <a:moveTo>
                    <a:pt x="12361" y="143237"/>
                  </a:moveTo>
                  <a:lnTo>
                    <a:pt x="12361" y="143237"/>
                  </a:lnTo>
                  <a:lnTo>
                    <a:pt x="8990" y="143237"/>
                  </a:lnTo>
                  <a:lnTo>
                    <a:pt x="11428" y="181537"/>
                  </a:lnTo>
                  <a:lnTo>
                    <a:pt x="12084" y="219496"/>
                  </a:lnTo>
                  <a:lnTo>
                    <a:pt x="12279" y="259436"/>
                  </a:lnTo>
                  <a:lnTo>
                    <a:pt x="12345" y="303695"/>
                  </a:lnTo>
                  <a:lnTo>
                    <a:pt x="7287" y="346618"/>
                  </a:lnTo>
                  <a:lnTo>
                    <a:pt x="804" y="392470"/>
                  </a:lnTo>
                  <a:lnTo>
                    <a:pt x="0" y="404762"/>
                  </a:lnTo>
                  <a:lnTo>
                    <a:pt x="1693" y="400111"/>
                  </a:lnTo>
                  <a:lnTo>
                    <a:pt x="8529" y="360645"/>
                  </a:lnTo>
                  <a:lnTo>
                    <a:pt x="11225" y="318112"/>
                  </a:lnTo>
                  <a:lnTo>
                    <a:pt x="15396" y="274231"/>
                  </a:lnTo>
                  <a:lnTo>
                    <a:pt x="17728" y="236691"/>
                  </a:lnTo>
                  <a:lnTo>
                    <a:pt x="18420" y="193113"/>
                  </a:lnTo>
                  <a:lnTo>
                    <a:pt x="20463" y="160936"/>
                  </a:lnTo>
                  <a:lnTo>
                    <a:pt x="25580" y="118612"/>
                  </a:lnTo>
                  <a:lnTo>
                    <a:pt x="33447" y="82553"/>
                  </a:lnTo>
                  <a:lnTo>
                    <a:pt x="46595" y="42471"/>
                  </a:lnTo>
                  <a:lnTo>
                    <a:pt x="62016" y="13191"/>
                  </a:lnTo>
                  <a:lnTo>
                    <a:pt x="66631" y="7857"/>
                  </a:lnTo>
                  <a:lnTo>
                    <a:pt x="77403" y="1929"/>
                  </a:lnTo>
                  <a:lnTo>
                    <a:pt x="88540" y="0"/>
                  </a:lnTo>
                  <a:lnTo>
                    <a:pt x="98195" y="1494"/>
                  </a:lnTo>
                  <a:lnTo>
                    <a:pt x="107189" y="10155"/>
                  </a:lnTo>
                  <a:lnTo>
                    <a:pt x="114479" y="22706"/>
                  </a:lnTo>
                  <a:lnTo>
                    <a:pt x="117719" y="35340"/>
                  </a:lnTo>
                  <a:lnTo>
                    <a:pt x="116172" y="61095"/>
                  </a:lnTo>
                  <a:lnTo>
                    <a:pt x="109298" y="75214"/>
                  </a:lnTo>
                  <a:lnTo>
                    <a:pt x="87639" y="95777"/>
                  </a:lnTo>
                  <a:lnTo>
                    <a:pt x="73823" y="103994"/>
                  </a:lnTo>
                  <a:lnTo>
                    <a:pt x="71427" y="107686"/>
                  </a:lnTo>
                  <a:lnTo>
                    <a:pt x="72905" y="108953"/>
                  </a:lnTo>
                  <a:lnTo>
                    <a:pt x="110970" y="120226"/>
                  </a:lnTo>
                  <a:lnTo>
                    <a:pt x="132968" y="138613"/>
                  </a:lnTo>
                  <a:lnTo>
                    <a:pt x="142634" y="150354"/>
                  </a:lnTo>
                  <a:lnTo>
                    <a:pt x="147871" y="164509"/>
                  </a:lnTo>
                  <a:lnTo>
                    <a:pt x="149492" y="180208"/>
                  </a:lnTo>
                  <a:lnTo>
                    <a:pt x="144785" y="209519"/>
                  </a:lnTo>
                  <a:lnTo>
                    <a:pt x="142976" y="214942"/>
                  </a:lnTo>
                  <a:lnTo>
                    <a:pt x="138949" y="219263"/>
                  </a:lnTo>
                  <a:lnTo>
                    <a:pt x="126948" y="225944"/>
                  </a:lnTo>
                  <a:lnTo>
                    <a:pt x="107696" y="230302"/>
                  </a:lnTo>
                  <a:lnTo>
                    <a:pt x="93068" y="225677"/>
                  </a:lnTo>
                  <a:lnTo>
                    <a:pt x="79275" y="217272"/>
                  </a:lnTo>
                  <a:lnTo>
                    <a:pt x="63161" y="20038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5" name="SMARTInkShape-1420"/>
            <p:cNvSpPr/>
            <p:nvPr>
              <p:custDataLst>
                <p:tags r:id="rId101"/>
              </p:custDataLst>
            </p:nvPr>
          </p:nvSpPr>
          <p:spPr>
            <a:xfrm>
              <a:off x="6811309" y="4022203"/>
              <a:ext cx="91142" cy="114230"/>
            </a:xfrm>
            <a:custGeom>
              <a:avLst/>
              <a:gdLst/>
              <a:ahLst/>
              <a:cxnLst/>
              <a:rect l="0" t="0" r="0" b="0"/>
              <a:pathLst>
                <a:path w="91142" h="114230">
                  <a:moveTo>
                    <a:pt x="21291" y="67197"/>
                  </a:moveTo>
                  <a:lnTo>
                    <a:pt x="21291" y="67197"/>
                  </a:lnTo>
                  <a:lnTo>
                    <a:pt x="24661" y="63826"/>
                  </a:lnTo>
                  <a:lnTo>
                    <a:pt x="26317" y="58408"/>
                  </a:lnTo>
                  <a:lnTo>
                    <a:pt x="27758" y="52002"/>
                  </a:lnTo>
                  <a:lnTo>
                    <a:pt x="33706" y="42237"/>
                  </a:lnTo>
                  <a:lnTo>
                    <a:pt x="16274" y="87355"/>
                  </a:lnTo>
                  <a:lnTo>
                    <a:pt x="6320" y="107664"/>
                  </a:lnTo>
                  <a:lnTo>
                    <a:pt x="0" y="114229"/>
                  </a:lnTo>
                  <a:lnTo>
                    <a:pt x="41" y="114074"/>
                  </a:lnTo>
                  <a:lnTo>
                    <a:pt x="774" y="113265"/>
                  </a:lnTo>
                  <a:lnTo>
                    <a:pt x="13000" y="71212"/>
                  </a:lnTo>
                  <a:lnTo>
                    <a:pt x="37549" y="23859"/>
                  </a:lnTo>
                  <a:lnTo>
                    <a:pt x="46391" y="10776"/>
                  </a:lnTo>
                  <a:lnTo>
                    <a:pt x="50724" y="6300"/>
                  </a:lnTo>
                  <a:lnTo>
                    <a:pt x="61183" y="1326"/>
                  </a:lnTo>
                  <a:lnTo>
                    <a:pt x="66936" y="0"/>
                  </a:lnTo>
                  <a:lnTo>
                    <a:pt x="71476" y="1232"/>
                  </a:lnTo>
                  <a:lnTo>
                    <a:pt x="75209" y="4170"/>
                  </a:lnTo>
                  <a:lnTo>
                    <a:pt x="83833" y="18419"/>
                  </a:lnTo>
                  <a:lnTo>
                    <a:pt x="87893" y="31407"/>
                  </a:lnTo>
                  <a:lnTo>
                    <a:pt x="91141" y="8624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6" name="SMARTInkShape-1421"/>
            <p:cNvSpPr/>
            <p:nvPr>
              <p:custDataLst>
                <p:tags r:id="rId102"/>
              </p:custDataLst>
            </p:nvPr>
          </p:nvSpPr>
          <p:spPr>
            <a:xfrm>
              <a:off x="7061200" y="4155879"/>
              <a:ext cx="9721" cy="111322"/>
            </a:xfrm>
            <a:custGeom>
              <a:avLst/>
              <a:gdLst/>
              <a:ahLst/>
              <a:cxnLst/>
              <a:rect l="0" t="0" r="0" b="0"/>
              <a:pathLst>
                <a:path w="9721" h="111322">
                  <a:moveTo>
                    <a:pt x="6350" y="3371"/>
                  </a:moveTo>
                  <a:lnTo>
                    <a:pt x="6350" y="3371"/>
                  </a:lnTo>
                  <a:lnTo>
                    <a:pt x="6350" y="0"/>
                  </a:lnTo>
                  <a:lnTo>
                    <a:pt x="7055" y="7748"/>
                  </a:lnTo>
                  <a:lnTo>
                    <a:pt x="9720" y="14959"/>
                  </a:lnTo>
                  <a:lnTo>
                    <a:pt x="7282" y="57239"/>
                  </a:lnTo>
                  <a:lnTo>
                    <a:pt x="0" y="1113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7" name="SMARTInkShape-1422"/>
            <p:cNvSpPr/>
            <p:nvPr>
              <p:custDataLst>
                <p:tags r:id="rId103"/>
              </p:custDataLst>
            </p:nvPr>
          </p:nvSpPr>
          <p:spPr>
            <a:xfrm>
              <a:off x="7003671" y="4146550"/>
              <a:ext cx="178180" cy="50801"/>
            </a:xfrm>
            <a:custGeom>
              <a:avLst/>
              <a:gdLst/>
              <a:ahLst/>
              <a:cxnLst/>
              <a:rect l="0" t="0" r="0" b="0"/>
              <a:pathLst>
                <a:path w="178180" h="50801">
                  <a:moveTo>
                    <a:pt x="13079" y="50800"/>
                  </a:moveTo>
                  <a:lnTo>
                    <a:pt x="13079" y="50800"/>
                  </a:lnTo>
                  <a:lnTo>
                    <a:pt x="869" y="50800"/>
                  </a:lnTo>
                  <a:lnTo>
                    <a:pt x="0" y="50094"/>
                  </a:lnTo>
                  <a:lnTo>
                    <a:pt x="832" y="48918"/>
                  </a:lnTo>
                  <a:lnTo>
                    <a:pt x="2796" y="47429"/>
                  </a:lnTo>
                  <a:lnTo>
                    <a:pt x="42630" y="36053"/>
                  </a:lnTo>
                  <a:lnTo>
                    <a:pt x="90139" y="21028"/>
                  </a:lnTo>
                  <a:lnTo>
                    <a:pt x="127320" y="10621"/>
                  </a:lnTo>
                  <a:lnTo>
                    <a:pt x="17817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8" name="SMARTInkShape-1423"/>
            <p:cNvSpPr/>
            <p:nvPr>
              <p:custDataLst>
                <p:tags r:id="rId104"/>
              </p:custDataLst>
            </p:nvPr>
          </p:nvSpPr>
          <p:spPr>
            <a:xfrm>
              <a:off x="7296150" y="4331583"/>
              <a:ext cx="95251" cy="183268"/>
            </a:xfrm>
            <a:custGeom>
              <a:avLst/>
              <a:gdLst/>
              <a:ahLst/>
              <a:cxnLst/>
              <a:rect l="0" t="0" r="0" b="0"/>
              <a:pathLst>
                <a:path w="95251" h="183268">
                  <a:moveTo>
                    <a:pt x="0" y="5467"/>
                  </a:moveTo>
                  <a:lnTo>
                    <a:pt x="0" y="5467"/>
                  </a:lnTo>
                  <a:lnTo>
                    <a:pt x="0" y="0"/>
                  </a:lnTo>
                  <a:lnTo>
                    <a:pt x="3370" y="2749"/>
                  </a:lnTo>
                  <a:lnTo>
                    <a:pt x="25733" y="45823"/>
                  </a:lnTo>
                  <a:lnTo>
                    <a:pt x="47766" y="92802"/>
                  </a:lnTo>
                  <a:lnTo>
                    <a:pt x="73265" y="138663"/>
                  </a:lnTo>
                  <a:lnTo>
                    <a:pt x="95250" y="1832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9" name="SMARTInkShape-1424"/>
            <p:cNvSpPr/>
            <p:nvPr>
              <p:custDataLst>
                <p:tags r:id="rId105"/>
              </p:custDataLst>
            </p:nvPr>
          </p:nvSpPr>
          <p:spPr>
            <a:xfrm>
              <a:off x="7258050" y="4372080"/>
              <a:ext cx="165101" cy="161821"/>
            </a:xfrm>
            <a:custGeom>
              <a:avLst/>
              <a:gdLst/>
              <a:ahLst/>
              <a:cxnLst/>
              <a:rect l="0" t="0" r="0" b="0"/>
              <a:pathLst>
                <a:path w="165101" h="161821">
                  <a:moveTo>
                    <a:pt x="165100" y="9420"/>
                  </a:moveTo>
                  <a:lnTo>
                    <a:pt x="165100" y="9420"/>
                  </a:lnTo>
                  <a:lnTo>
                    <a:pt x="165098" y="6049"/>
                  </a:lnTo>
                  <a:lnTo>
                    <a:pt x="163219" y="2512"/>
                  </a:lnTo>
                  <a:lnTo>
                    <a:pt x="161729" y="581"/>
                  </a:lnTo>
                  <a:lnTo>
                    <a:pt x="159325" y="0"/>
                  </a:lnTo>
                  <a:lnTo>
                    <a:pt x="152891" y="1235"/>
                  </a:lnTo>
                  <a:lnTo>
                    <a:pt x="111297" y="38262"/>
                  </a:lnTo>
                  <a:lnTo>
                    <a:pt x="68470" y="75681"/>
                  </a:lnTo>
                  <a:lnTo>
                    <a:pt x="26603" y="118170"/>
                  </a:lnTo>
                  <a:lnTo>
                    <a:pt x="994" y="148964"/>
                  </a:lnTo>
                  <a:lnTo>
                    <a:pt x="0" y="1618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0" name="SMARTInkShape-1425"/>
            <p:cNvSpPr/>
            <p:nvPr>
              <p:custDataLst>
                <p:tags r:id="rId106"/>
              </p:custDataLst>
            </p:nvPr>
          </p:nvSpPr>
          <p:spPr>
            <a:xfrm>
              <a:off x="7486650" y="4212742"/>
              <a:ext cx="38101" cy="124309"/>
            </a:xfrm>
            <a:custGeom>
              <a:avLst/>
              <a:gdLst/>
              <a:ahLst/>
              <a:cxnLst/>
              <a:rect l="0" t="0" r="0" b="0"/>
              <a:pathLst>
                <a:path w="38101" h="124309">
                  <a:moveTo>
                    <a:pt x="38100" y="3658"/>
                  </a:moveTo>
                  <a:lnTo>
                    <a:pt x="38100" y="3658"/>
                  </a:lnTo>
                  <a:lnTo>
                    <a:pt x="38100" y="287"/>
                  </a:lnTo>
                  <a:lnTo>
                    <a:pt x="37395" y="0"/>
                  </a:lnTo>
                  <a:lnTo>
                    <a:pt x="34729" y="1562"/>
                  </a:lnTo>
                  <a:lnTo>
                    <a:pt x="25891" y="16521"/>
                  </a:lnTo>
                  <a:lnTo>
                    <a:pt x="18069" y="56918"/>
                  </a:lnTo>
                  <a:lnTo>
                    <a:pt x="7018" y="97277"/>
                  </a:lnTo>
                  <a:lnTo>
                    <a:pt x="0" y="1243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1" name="SMARTInkShape-1426"/>
            <p:cNvSpPr/>
            <p:nvPr>
              <p:custDataLst>
                <p:tags r:id="rId107"/>
              </p:custDataLst>
            </p:nvPr>
          </p:nvSpPr>
          <p:spPr>
            <a:xfrm>
              <a:off x="7437615" y="4210050"/>
              <a:ext cx="125236" cy="44451"/>
            </a:xfrm>
            <a:custGeom>
              <a:avLst/>
              <a:gdLst/>
              <a:ahLst/>
              <a:cxnLst/>
              <a:rect l="0" t="0" r="0" b="0"/>
              <a:pathLst>
                <a:path w="125236" h="44451">
                  <a:moveTo>
                    <a:pt x="10935" y="44450"/>
                  </a:moveTo>
                  <a:lnTo>
                    <a:pt x="10935" y="44450"/>
                  </a:lnTo>
                  <a:lnTo>
                    <a:pt x="4193" y="37708"/>
                  </a:lnTo>
                  <a:lnTo>
                    <a:pt x="882" y="30635"/>
                  </a:lnTo>
                  <a:lnTo>
                    <a:pt x="0" y="26773"/>
                  </a:lnTo>
                  <a:lnTo>
                    <a:pt x="1529" y="23493"/>
                  </a:lnTo>
                  <a:lnTo>
                    <a:pt x="8870" y="17968"/>
                  </a:lnTo>
                  <a:lnTo>
                    <a:pt x="54767" y="9377"/>
                  </a:lnTo>
                  <a:lnTo>
                    <a:pt x="12523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2" name="SMARTInkShape-1427"/>
            <p:cNvSpPr/>
            <p:nvPr>
              <p:custDataLst>
                <p:tags r:id="rId108"/>
              </p:custDataLst>
            </p:nvPr>
          </p:nvSpPr>
          <p:spPr>
            <a:xfrm>
              <a:off x="7626350" y="4349750"/>
              <a:ext cx="107951" cy="82551"/>
            </a:xfrm>
            <a:custGeom>
              <a:avLst/>
              <a:gdLst/>
              <a:ahLst/>
              <a:cxnLst/>
              <a:rect l="0" t="0" r="0" b="0"/>
              <a:pathLst>
                <a:path w="107951" h="82551">
                  <a:moveTo>
                    <a:pt x="0" y="0"/>
                  </a:moveTo>
                  <a:lnTo>
                    <a:pt x="0" y="0"/>
                  </a:lnTo>
                  <a:lnTo>
                    <a:pt x="3370" y="0"/>
                  </a:lnTo>
                  <a:lnTo>
                    <a:pt x="25334" y="10844"/>
                  </a:lnTo>
                  <a:lnTo>
                    <a:pt x="70732" y="49762"/>
                  </a:lnTo>
                  <a:lnTo>
                    <a:pt x="107950" y="825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3" name="SMARTInkShape-1428"/>
            <p:cNvSpPr/>
            <p:nvPr>
              <p:custDataLst>
                <p:tags r:id="rId109"/>
              </p:custDataLst>
            </p:nvPr>
          </p:nvSpPr>
          <p:spPr>
            <a:xfrm>
              <a:off x="7735995" y="4343739"/>
              <a:ext cx="93556" cy="256041"/>
            </a:xfrm>
            <a:custGeom>
              <a:avLst/>
              <a:gdLst/>
              <a:ahLst/>
              <a:cxnLst/>
              <a:rect l="0" t="0" r="0" b="0"/>
              <a:pathLst>
                <a:path w="93556" h="256041">
                  <a:moveTo>
                    <a:pt x="93555" y="12361"/>
                  </a:moveTo>
                  <a:lnTo>
                    <a:pt x="93555" y="12361"/>
                  </a:lnTo>
                  <a:lnTo>
                    <a:pt x="93555" y="3522"/>
                  </a:lnTo>
                  <a:lnTo>
                    <a:pt x="91438" y="2235"/>
                  </a:lnTo>
                  <a:lnTo>
                    <a:pt x="70411" y="0"/>
                  </a:lnTo>
                  <a:lnTo>
                    <a:pt x="47500" y="3132"/>
                  </a:lnTo>
                  <a:lnTo>
                    <a:pt x="34045" y="10375"/>
                  </a:lnTo>
                  <a:lnTo>
                    <a:pt x="10119" y="33972"/>
                  </a:lnTo>
                  <a:lnTo>
                    <a:pt x="2119" y="50514"/>
                  </a:lnTo>
                  <a:lnTo>
                    <a:pt x="0" y="60127"/>
                  </a:lnTo>
                  <a:lnTo>
                    <a:pt x="940" y="69103"/>
                  </a:lnTo>
                  <a:lnTo>
                    <a:pt x="13429" y="109119"/>
                  </a:lnTo>
                  <a:lnTo>
                    <a:pt x="21864" y="154638"/>
                  </a:lnTo>
                  <a:lnTo>
                    <a:pt x="19970" y="193178"/>
                  </a:lnTo>
                  <a:lnTo>
                    <a:pt x="10792" y="235217"/>
                  </a:lnTo>
                  <a:lnTo>
                    <a:pt x="5867" y="255113"/>
                  </a:lnTo>
                  <a:lnTo>
                    <a:pt x="6170" y="256040"/>
                  </a:lnTo>
                  <a:lnTo>
                    <a:pt x="11005" y="25366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4" name="SMARTInkShape-1429"/>
            <p:cNvSpPr/>
            <p:nvPr>
              <p:custDataLst>
                <p:tags r:id="rId110"/>
              </p:custDataLst>
            </p:nvPr>
          </p:nvSpPr>
          <p:spPr>
            <a:xfrm>
              <a:off x="7947090" y="4495800"/>
              <a:ext cx="155511" cy="15809"/>
            </a:xfrm>
            <a:custGeom>
              <a:avLst/>
              <a:gdLst/>
              <a:ahLst/>
              <a:cxnLst/>
              <a:rect l="0" t="0" r="0" b="0"/>
              <a:pathLst>
                <a:path w="155511" h="15809">
                  <a:moveTo>
                    <a:pt x="9460" y="0"/>
                  </a:moveTo>
                  <a:lnTo>
                    <a:pt x="9460" y="0"/>
                  </a:lnTo>
                  <a:lnTo>
                    <a:pt x="6089" y="0"/>
                  </a:lnTo>
                  <a:lnTo>
                    <a:pt x="5096" y="705"/>
                  </a:lnTo>
                  <a:lnTo>
                    <a:pt x="4434" y="1881"/>
                  </a:lnTo>
                  <a:lnTo>
                    <a:pt x="3992" y="3371"/>
                  </a:lnTo>
                  <a:lnTo>
                    <a:pt x="2992" y="4364"/>
                  </a:lnTo>
                  <a:lnTo>
                    <a:pt x="0" y="5467"/>
                  </a:lnTo>
                  <a:lnTo>
                    <a:pt x="332" y="5761"/>
                  </a:lnTo>
                  <a:lnTo>
                    <a:pt x="42076" y="8197"/>
                  </a:lnTo>
                  <a:lnTo>
                    <a:pt x="81448" y="11366"/>
                  </a:lnTo>
                  <a:lnTo>
                    <a:pt x="125515" y="15808"/>
                  </a:lnTo>
                  <a:lnTo>
                    <a:pt x="155510" y="12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5" name="SMARTInkShape-1430"/>
            <p:cNvSpPr/>
            <p:nvPr>
              <p:custDataLst>
                <p:tags r:id="rId111"/>
              </p:custDataLst>
            </p:nvPr>
          </p:nvSpPr>
          <p:spPr>
            <a:xfrm>
              <a:off x="8016708" y="4432300"/>
              <a:ext cx="16043" cy="171451"/>
            </a:xfrm>
            <a:custGeom>
              <a:avLst/>
              <a:gdLst/>
              <a:ahLst/>
              <a:cxnLst/>
              <a:rect l="0" t="0" r="0" b="0"/>
              <a:pathLst>
                <a:path w="16043" h="171451">
                  <a:moveTo>
                    <a:pt x="16042" y="0"/>
                  </a:moveTo>
                  <a:lnTo>
                    <a:pt x="16042" y="0"/>
                  </a:lnTo>
                  <a:lnTo>
                    <a:pt x="12671" y="0"/>
                  </a:lnTo>
                  <a:lnTo>
                    <a:pt x="9135" y="7526"/>
                  </a:lnTo>
                  <a:lnTo>
                    <a:pt x="4485" y="31982"/>
                  </a:lnTo>
                  <a:lnTo>
                    <a:pt x="3568" y="75357"/>
                  </a:lnTo>
                  <a:lnTo>
                    <a:pt x="0" y="122098"/>
                  </a:lnTo>
                  <a:lnTo>
                    <a:pt x="3342" y="1714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6" name="SMARTInkShape-1431"/>
            <p:cNvSpPr/>
            <p:nvPr>
              <p:custDataLst>
                <p:tags r:id="rId112"/>
              </p:custDataLst>
            </p:nvPr>
          </p:nvSpPr>
          <p:spPr>
            <a:xfrm>
              <a:off x="8286750" y="4346403"/>
              <a:ext cx="123045" cy="331573"/>
            </a:xfrm>
            <a:custGeom>
              <a:avLst/>
              <a:gdLst/>
              <a:ahLst/>
              <a:cxnLst/>
              <a:rect l="0" t="0" r="0" b="0"/>
              <a:pathLst>
                <a:path w="123045" h="331573">
                  <a:moveTo>
                    <a:pt x="0" y="111297"/>
                  </a:moveTo>
                  <a:lnTo>
                    <a:pt x="0" y="111297"/>
                  </a:lnTo>
                  <a:lnTo>
                    <a:pt x="3370" y="111297"/>
                  </a:lnTo>
                  <a:lnTo>
                    <a:pt x="4363" y="113414"/>
                  </a:lnTo>
                  <a:lnTo>
                    <a:pt x="6088" y="137812"/>
                  </a:lnTo>
                  <a:lnTo>
                    <a:pt x="1288" y="183028"/>
                  </a:lnTo>
                  <a:lnTo>
                    <a:pt x="382" y="224273"/>
                  </a:lnTo>
                  <a:lnTo>
                    <a:pt x="114" y="263305"/>
                  </a:lnTo>
                  <a:lnTo>
                    <a:pt x="33" y="299799"/>
                  </a:lnTo>
                  <a:lnTo>
                    <a:pt x="2" y="331572"/>
                  </a:lnTo>
                  <a:lnTo>
                    <a:pt x="1882" y="328906"/>
                  </a:lnTo>
                  <a:lnTo>
                    <a:pt x="3372" y="326220"/>
                  </a:lnTo>
                  <a:lnTo>
                    <a:pt x="5958" y="281991"/>
                  </a:lnTo>
                  <a:lnTo>
                    <a:pt x="9644" y="236893"/>
                  </a:lnTo>
                  <a:lnTo>
                    <a:pt x="11795" y="199781"/>
                  </a:lnTo>
                  <a:lnTo>
                    <a:pt x="15802" y="161973"/>
                  </a:lnTo>
                  <a:lnTo>
                    <a:pt x="18088" y="123961"/>
                  </a:lnTo>
                  <a:lnTo>
                    <a:pt x="28999" y="76848"/>
                  </a:lnTo>
                  <a:lnTo>
                    <a:pt x="40979" y="30853"/>
                  </a:lnTo>
                  <a:lnTo>
                    <a:pt x="42135" y="23801"/>
                  </a:lnTo>
                  <a:lnTo>
                    <a:pt x="49065" y="12203"/>
                  </a:lnTo>
                  <a:lnTo>
                    <a:pt x="61104" y="1502"/>
                  </a:lnTo>
                  <a:lnTo>
                    <a:pt x="64019" y="0"/>
                  </a:lnTo>
                  <a:lnTo>
                    <a:pt x="66668" y="410"/>
                  </a:lnTo>
                  <a:lnTo>
                    <a:pt x="69140" y="2096"/>
                  </a:lnTo>
                  <a:lnTo>
                    <a:pt x="71493" y="4629"/>
                  </a:lnTo>
                  <a:lnTo>
                    <a:pt x="78177" y="21679"/>
                  </a:lnTo>
                  <a:lnTo>
                    <a:pt x="81254" y="37863"/>
                  </a:lnTo>
                  <a:lnTo>
                    <a:pt x="77226" y="68360"/>
                  </a:lnTo>
                  <a:lnTo>
                    <a:pt x="71643" y="81093"/>
                  </a:lnTo>
                  <a:lnTo>
                    <a:pt x="65318" y="91716"/>
                  </a:lnTo>
                  <a:lnTo>
                    <a:pt x="64712" y="94009"/>
                  </a:lnTo>
                  <a:lnTo>
                    <a:pt x="65013" y="95539"/>
                  </a:lnTo>
                  <a:lnTo>
                    <a:pt x="65920" y="96558"/>
                  </a:lnTo>
                  <a:lnTo>
                    <a:pt x="105101" y="116859"/>
                  </a:lnTo>
                  <a:lnTo>
                    <a:pt x="114945" y="128624"/>
                  </a:lnTo>
                  <a:lnTo>
                    <a:pt x="122331" y="144418"/>
                  </a:lnTo>
                  <a:lnTo>
                    <a:pt x="123044" y="156356"/>
                  </a:lnTo>
                  <a:lnTo>
                    <a:pt x="120303" y="168012"/>
                  </a:lnTo>
                  <a:lnTo>
                    <a:pt x="114380" y="177896"/>
                  </a:lnTo>
                  <a:lnTo>
                    <a:pt x="108927" y="183229"/>
                  </a:lnTo>
                  <a:lnTo>
                    <a:pt x="106484" y="184652"/>
                  </a:lnTo>
                  <a:lnTo>
                    <a:pt x="89563" y="186654"/>
                  </a:lnTo>
                  <a:lnTo>
                    <a:pt x="57150" y="17479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7" name="SMARTInkShape-1432"/>
            <p:cNvSpPr/>
            <p:nvPr>
              <p:custDataLst>
                <p:tags r:id="rId113"/>
              </p:custDataLst>
            </p:nvPr>
          </p:nvSpPr>
          <p:spPr>
            <a:xfrm>
              <a:off x="8288262" y="4118156"/>
              <a:ext cx="112789" cy="114582"/>
            </a:xfrm>
            <a:custGeom>
              <a:avLst/>
              <a:gdLst/>
              <a:ahLst/>
              <a:cxnLst/>
              <a:rect l="0" t="0" r="0" b="0"/>
              <a:pathLst>
                <a:path w="112789" h="114582">
                  <a:moveTo>
                    <a:pt x="42938" y="66494"/>
                  </a:moveTo>
                  <a:lnTo>
                    <a:pt x="42938" y="66494"/>
                  </a:lnTo>
                  <a:lnTo>
                    <a:pt x="39567" y="63123"/>
                  </a:lnTo>
                  <a:lnTo>
                    <a:pt x="37912" y="59587"/>
                  </a:lnTo>
                  <a:lnTo>
                    <a:pt x="36850" y="54938"/>
                  </a:lnTo>
                  <a:lnTo>
                    <a:pt x="36056" y="54558"/>
                  </a:lnTo>
                  <a:lnTo>
                    <a:pt x="33294" y="54133"/>
                  </a:lnTo>
                  <a:lnTo>
                    <a:pt x="31570" y="55431"/>
                  </a:lnTo>
                  <a:lnTo>
                    <a:pt x="6148" y="102048"/>
                  </a:lnTo>
                  <a:lnTo>
                    <a:pt x="0" y="114282"/>
                  </a:lnTo>
                  <a:lnTo>
                    <a:pt x="202" y="114581"/>
                  </a:lnTo>
                  <a:lnTo>
                    <a:pt x="2306" y="113031"/>
                  </a:lnTo>
                  <a:lnTo>
                    <a:pt x="25663" y="70306"/>
                  </a:lnTo>
                  <a:lnTo>
                    <a:pt x="56918" y="23664"/>
                  </a:lnTo>
                  <a:lnTo>
                    <a:pt x="74362" y="5590"/>
                  </a:lnTo>
                  <a:lnTo>
                    <a:pt x="84185" y="620"/>
                  </a:lnTo>
                  <a:lnTo>
                    <a:pt x="88076" y="0"/>
                  </a:lnTo>
                  <a:lnTo>
                    <a:pt x="94278" y="1193"/>
                  </a:lnTo>
                  <a:lnTo>
                    <a:pt x="96215" y="3910"/>
                  </a:lnTo>
                  <a:lnTo>
                    <a:pt x="104112" y="36793"/>
                  </a:lnTo>
                  <a:lnTo>
                    <a:pt x="112788" y="918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8" name="SMARTInkShape-1433"/>
            <p:cNvSpPr/>
            <p:nvPr>
              <p:custDataLst>
                <p:tags r:id="rId114"/>
              </p:custDataLst>
            </p:nvPr>
          </p:nvSpPr>
          <p:spPr>
            <a:xfrm>
              <a:off x="8477250" y="4292861"/>
              <a:ext cx="6089" cy="75940"/>
            </a:xfrm>
            <a:custGeom>
              <a:avLst/>
              <a:gdLst/>
              <a:ahLst/>
              <a:cxnLst/>
              <a:rect l="0" t="0" r="0" b="0"/>
              <a:pathLst>
                <a:path w="6089" h="75940">
                  <a:moveTo>
                    <a:pt x="0" y="6089"/>
                  </a:moveTo>
                  <a:lnTo>
                    <a:pt x="0" y="6089"/>
                  </a:lnTo>
                  <a:lnTo>
                    <a:pt x="0" y="0"/>
                  </a:lnTo>
                  <a:lnTo>
                    <a:pt x="3370" y="6558"/>
                  </a:lnTo>
                  <a:lnTo>
                    <a:pt x="6088" y="35067"/>
                  </a:lnTo>
                  <a:lnTo>
                    <a:pt x="0" y="7593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9" name="SMARTInkShape-1434"/>
            <p:cNvSpPr/>
            <p:nvPr>
              <p:custDataLst>
                <p:tags r:id="rId115"/>
              </p:custDataLst>
            </p:nvPr>
          </p:nvSpPr>
          <p:spPr>
            <a:xfrm>
              <a:off x="8439412" y="4273550"/>
              <a:ext cx="114039" cy="31751"/>
            </a:xfrm>
            <a:custGeom>
              <a:avLst/>
              <a:gdLst/>
              <a:ahLst/>
              <a:cxnLst/>
              <a:rect l="0" t="0" r="0" b="0"/>
              <a:pathLst>
                <a:path w="114039" h="31751">
                  <a:moveTo>
                    <a:pt x="6088" y="31750"/>
                  </a:moveTo>
                  <a:lnTo>
                    <a:pt x="6088" y="31750"/>
                  </a:lnTo>
                  <a:lnTo>
                    <a:pt x="0" y="25661"/>
                  </a:lnTo>
                  <a:lnTo>
                    <a:pt x="15704" y="21087"/>
                  </a:lnTo>
                  <a:lnTo>
                    <a:pt x="60105" y="15947"/>
                  </a:lnTo>
                  <a:lnTo>
                    <a:pt x="11403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0" name="SMARTInkShape-1435"/>
            <p:cNvSpPr/>
            <p:nvPr>
              <p:custDataLst>
                <p:tags r:id="rId116"/>
              </p:custDataLst>
            </p:nvPr>
          </p:nvSpPr>
          <p:spPr>
            <a:xfrm>
              <a:off x="8579112" y="4432639"/>
              <a:ext cx="63239" cy="120312"/>
            </a:xfrm>
            <a:custGeom>
              <a:avLst/>
              <a:gdLst/>
              <a:ahLst/>
              <a:cxnLst/>
              <a:rect l="0" t="0" r="0" b="0"/>
              <a:pathLst>
                <a:path w="63239" h="120312">
                  <a:moveTo>
                    <a:pt x="6088" y="12361"/>
                  </a:moveTo>
                  <a:lnTo>
                    <a:pt x="6088" y="12361"/>
                  </a:lnTo>
                  <a:lnTo>
                    <a:pt x="6088" y="8990"/>
                  </a:lnTo>
                  <a:lnTo>
                    <a:pt x="4207" y="5453"/>
                  </a:lnTo>
                  <a:lnTo>
                    <a:pt x="0" y="0"/>
                  </a:lnTo>
                  <a:lnTo>
                    <a:pt x="26484" y="32893"/>
                  </a:lnTo>
                  <a:lnTo>
                    <a:pt x="53217" y="78717"/>
                  </a:lnTo>
                  <a:lnTo>
                    <a:pt x="63238" y="12031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1" name="SMARTInkShape-1436"/>
            <p:cNvSpPr/>
            <p:nvPr>
              <p:custDataLst>
                <p:tags r:id="rId117"/>
              </p:custDataLst>
            </p:nvPr>
          </p:nvSpPr>
          <p:spPr>
            <a:xfrm>
              <a:off x="8578850" y="4441342"/>
              <a:ext cx="107951" cy="130659"/>
            </a:xfrm>
            <a:custGeom>
              <a:avLst/>
              <a:gdLst/>
              <a:ahLst/>
              <a:cxnLst/>
              <a:rect l="0" t="0" r="0" b="0"/>
              <a:pathLst>
                <a:path w="107951" h="130659">
                  <a:moveTo>
                    <a:pt x="107950" y="3658"/>
                  </a:moveTo>
                  <a:lnTo>
                    <a:pt x="107950" y="3658"/>
                  </a:lnTo>
                  <a:lnTo>
                    <a:pt x="104579" y="287"/>
                  </a:lnTo>
                  <a:lnTo>
                    <a:pt x="102174" y="0"/>
                  </a:lnTo>
                  <a:lnTo>
                    <a:pt x="95740" y="1561"/>
                  </a:lnTo>
                  <a:lnTo>
                    <a:pt x="55232" y="37449"/>
                  </a:lnTo>
                  <a:lnTo>
                    <a:pt x="22003" y="81241"/>
                  </a:lnTo>
                  <a:lnTo>
                    <a:pt x="0" y="1306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2" name="SMARTInkShape-1437"/>
            <p:cNvSpPr/>
            <p:nvPr>
              <p:custDataLst>
                <p:tags r:id="rId118"/>
              </p:custDataLst>
            </p:nvPr>
          </p:nvSpPr>
          <p:spPr>
            <a:xfrm>
              <a:off x="8731248" y="4301929"/>
              <a:ext cx="5470" cy="92272"/>
            </a:xfrm>
            <a:custGeom>
              <a:avLst/>
              <a:gdLst/>
              <a:ahLst/>
              <a:cxnLst/>
              <a:rect l="0" t="0" r="0" b="0"/>
              <a:pathLst>
                <a:path w="5470" h="92272">
                  <a:moveTo>
                    <a:pt x="2" y="3371"/>
                  </a:moveTo>
                  <a:lnTo>
                    <a:pt x="2" y="3371"/>
                  </a:lnTo>
                  <a:lnTo>
                    <a:pt x="0" y="0"/>
                  </a:lnTo>
                  <a:lnTo>
                    <a:pt x="0" y="4645"/>
                  </a:lnTo>
                  <a:lnTo>
                    <a:pt x="1883" y="9347"/>
                  </a:lnTo>
                  <a:lnTo>
                    <a:pt x="3372" y="11588"/>
                  </a:lnTo>
                  <a:lnTo>
                    <a:pt x="5469" y="28226"/>
                  </a:lnTo>
                  <a:lnTo>
                    <a:pt x="2" y="9227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3" name="SMARTInkShape-1438"/>
            <p:cNvSpPr/>
            <p:nvPr>
              <p:custDataLst>
                <p:tags r:id="rId119"/>
              </p:custDataLst>
            </p:nvPr>
          </p:nvSpPr>
          <p:spPr>
            <a:xfrm>
              <a:off x="8699500" y="4292600"/>
              <a:ext cx="101601" cy="31751"/>
            </a:xfrm>
            <a:custGeom>
              <a:avLst/>
              <a:gdLst/>
              <a:ahLst/>
              <a:cxnLst/>
              <a:rect l="0" t="0" r="0" b="0"/>
              <a:pathLst>
                <a:path w="101601" h="31751">
                  <a:moveTo>
                    <a:pt x="0" y="31750"/>
                  </a:moveTo>
                  <a:lnTo>
                    <a:pt x="0" y="31750"/>
                  </a:lnTo>
                  <a:lnTo>
                    <a:pt x="0" y="19540"/>
                  </a:lnTo>
                  <a:lnTo>
                    <a:pt x="1411" y="16554"/>
                  </a:lnTo>
                  <a:lnTo>
                    <a:pt x="6741" y="11356"/>
                  </a:lnTo>
                  <a:lnTo>
                    <a:pt x="15696" y="8575"/>
                  </a:lnTo>
                  <a:lnTo>
                    <a:pt x="54827" y="1519"/>
                  </a:lnTo>
                  <a:lnTo>
                    <a:pt x="1016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4" name="SMARTInkShape-1439"/>
            <p:cNvSpPr/>
            <p:nvPr>
              <p:custDataLst>
                <p:tags r:id="rId120"/>
              </p:custDataLst>
            </p:nvPr>
          </p:nvSpPr>
          <p:spPr>
            <a:xfrm>
              <a:off x="8801100" y="4464050"/>
              <a:ext cx="63501" cy="107951"/>
            </a:xfrm>
            <a:custGeom>
              <a:avLst/>
              <a:gdLst/>
              <a:ahLst/>
              <a:cxnLst/>
              <a:rect l="0" t="0" r="0" b="0"/>
              <a:pathLst>
                <a:path w="63501" h="107951">
                  <a:moveTo>
                    <a:pt x="0" y="0"/>
                  </a:moveTo>
                  <a:lnTo>
                    <a:pt x="0" y="0"/>
                  </a:lnTo>
                  <a:lnTo>
                    <a:pt x="8789" y="13815"/>
                  </a:lnTo>
                  <a:lnTo>
                    <a:pt x="15900" y="23780"/>
                  </a:lnTo>
                  <a:lnTo>
                    <a:pt x="39498" y="65543"/>
                  </a:lnTo>
                  <a:lnTo>
                    <a:pt x="63500" y="1079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5" name="SMARTInkShape-1440"/>
            <p:cNvSpPr/>
            <p:nvPr>
              <p:custDataLst>
                <p:tags r:id="rId121"/>
              </p:custDataLst>
            </p:nvPr>
          </p:nvSpPr>
          <p:spPr>
            <a:xfrm>
              <a:off x="8782050" y="4471544"/>
              <a:ext cx="120651" cy="132207"/>
            </a:xfrm>
            <a:custGeom>
              <a:avLst/>
              <a:gdLst/>
              <a:ahLst/>
              <a:cxnLst/>
              <a:rect l="0" t="0" r="0" b="0"/>
              <a:pathLst>
                <a:path w="120651" h="132207">
                  <a:moveTo>
                    <a:pt x="120650" y="11556"/>
                  </a:moveTo>
                  <a:lnTo>
                    <a:pt x="120650" y="11556"/>
                  </a:lnTo>
                  <a:lnTo>
                    <a:pt x="117279" y="8185"/>
                  </a:lnTo>
                  <a:lnTo>
                    <a:pt x="115624" y="4648"/>
                  </a:lnTo>
                  <a:lnTo>
                    <a:pt x="115183" y="2717"/>
                  </a:lnTo>
                  <a:lnTo>
                    <a:pt x="114182" y="1430"/>
                  </a:lnTo>
                  <a:lnTo>
                    <a:pt x="111191" y="0"/>
                  </a:lnTo>
                  <a:lnTo>
                    <a:pt x="109405" y="324"/>
                  </a:lnTo>
                  <a:lnTo>
                    <a:pt x="105540" y="2566"/>
                  </a:lnTo>
                  <a:lnTo>
                    <a:pt x="88302" y="20555"/>
                  </a:lnTo>
                  <a:lnTo>
                    <a:pt x="56540" y="66291"/>
                  </a:lnTo>
                  <a:lnTo>
                    <a:pt x="20877" y="109738"/>
                  </a:lnTo>
                  <a:lnTo>
                    <a:pt x="0" y="1322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6" name="SMARTInkShape-1441"/>
            <p:cNvSpPr/>
            <p:nvPr>
              <p:custDataLst>
                <p:tags r:id="rId122"/>
              </p:custDataLst>
            </p:nvPr>
          </p:nvSpPr>
          <p:spPr>
            <a:xfrm>
              <a:off x="8910296" y="4404417"/>
              <a:ext cx="127702" cy="265870"/>
            </a:xfrm>
            <a:custGeom>
              <a:avLst/>
              <a:gdLst/>
              <a:ahLst/>
              <a:cxnLst/>
              <a:rect l="0" t="0" r="0" b="0"/>
              <a:pathLst>
                <a:path w="127702" h="265870">
                  <a:moveTo>
                    <a:pt x="36854" y="129483"/>
                  </a:moveTo>
                  <a:lnTo>
                    <a:pt x="36854" y="129483"/>
                  </a:lnTo>
                  <a:lnTo>
                    <a:pt x="33484" y="129483"/>
                  </a:lnTo>
                  <a:lnTo>
                    <a:pt x="32491" y="130894"/>
                  </a:lnTo>
                  <a:lnTo>
                    <a:pt x="24089" y="175725"/>
                  </a:lnTo>
                  <a:lnTo>
                    <a:pt x="13379" y="220919"/>
                  </a:lnTo>
                  <a:lnTo>
                    <a:pt x="0" y="265271"/>
                  </a:lnTo>
                  <a:lnTo>
                    <a:pt x="290" y="265869"/>
                  </a:lnTo>
                  <a:lnTo>
                    <a:pt x="1189" y="265562"/>
                  </a:lnTo>
                  <a:lnTo>
                    <a:pt x="2493" y="264653"/>
                  </a:lnTo>
                  <a:lnTo>
                    <a:pt x="14024" y="242914"/>
                  </a:lnTo>
                  <a:lnTo>
                    <a:pt x="29423" y="196431"/>
                  </a:lnTo>
                  <a:lnTo>
                    <a:pt x="39638" y="150529"/>
                  </a:lnTo>
                  <a:lnTo>
                    <a:pt x="50966" y="103223"/>
                  </a:lnTo>
                  <a:lnTo>
                    <a:pt x="60278" y="59311"/>
                  </a:lnTo>
                  <a:lnTo>
                    <a:pt x="67107" y="15712"/>
                  </a:lnTo>
                  <a:lnTo>
                    <a:pt x="68644" y="4835"/>
                  </a:lnTo>
                  <a:lnTo>
                    <a:pt x="70040" y="1934"/>
                  </a:lnTo>
                  <a:lnTo>
                    <a:pt x="71677" y="0"/>
                  </a:lnTo>
                  <a:lnTo>
                    <a:pt x="73477" y="122"/>
                  </a:lnTo>
                  <a:lnTo>
                    <a:pt x="77354" y="4021"/>
                  </a:lnTo>
                  <a:lnTo>
                    <a:pt x="95264" y="31554"/>
                  </a:lnTo>
                  <a:lnTo>
                    <a:pt x="98846" y="48021"/>
                  </a:lnTo>
                  <a:lnTo>
                    <a:pt x="99910" y="62934"/>
                  </a:lnTo>
                  <a:lnTo>
                    <a:pt x="98645" y="66772"/>
                  </a:lnTo>
                  <a:lnTo>
                    <a:pt x="93480" y="72919"/>
                  </a:lnTo>
                  <a:lnTo>
                    <a:pt x="79372" y="81908"/>
                  </a:lnTo>
                  <a:lnTo>
                    <a:pt x="70161" y="84621"/>
                  </a:lnTo>
                  <a:lnTo>
                    <a:pt x="82709" y="89316"/>
                  </a:lnTo>
                  <a:lnTo>
                    <a:pt x="116665" y="100140"/>
                  </a:lnTo>
                  <a:lnTo>
                    <a:pt x="123594" y="106094"/>
                  </a:lnTo>
                  <a:lnTo>
                    <a:pt x="126431" y="109657"/>
                  </a:lnTo>
                  <a:lnTo>
                    <a:pt x="127701" y="121142"/>
                  </a:lnTo>
                  <a:lnTo>
                    <a:pt x="125913" y="133537"/>
                  </a:lnTo>
                  <a:lnTo>
                    <a:pt x="122767" y="141398"/>
                  </a:lnTo>
                  <a:lnTo>
                    <a:pt x="94459" y="162212"/>
                  </a:lnTo>
                  <a:lnTo>
                    <a:pt x="91484" y="163297"/>
                  </a:lnTo>
                  <a:lnTo>
                    <a:pt x="88797" y="163315"/>
                  </a:lnTo>
                  <a:lnTo>
                    <a:pt x="86299" y="162621"/>
                  </a:lnTo>
                  <a:lnTo>
                    <a:pt x="74954" y="14218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7" name="SMARTInkShape-1442"/>
            <p:cNvSpPr/>
            <p:nvPr>
              <p:custDataLst>
                <p:tags r:id="rId123"/>
              </p:custDataLst>
            </p:nvPr>
          </p:nvSpPr>
          <p:spPr>
            <a:xfrm>
              <a:off x="8960195" y="4252601"/>
              <a:ext cx="75856" cy="57830"/>
            </a:xfrm>
            <a:custGeom>
              <a:avLst/>
              <a:gdLst/>
              <a:ahLst/>
              <a:cxnLst/>
              <a:rect l="0" t="0" r="0" b="0"/>
              <a:pathLst>
                <a:path w="75856" h="57830">
                  <a:moveTo>
                    <a:pt x="18705" y="46349"/>
                  </a:moveTo>
                  <a:lnTo>
                    <a:pt x="18705" y="46349"/>
                  </a:lnTo>
                  <a:lnTo>
                    <a:pt x="18703" y="42978"/>
                  </a:lnTo>
                  <a:lnTo>
                    <a:pt x="18000" y="41985"/>
                  </a:lnTo>
                  <a:lnTo>
                    <a:pt x="16824" y="41323"/>
                  </a:lnTo>
                  <a:lnTo>
                    <a:pt x="13238" y="40260"/>
                  </a:lnTo>
                  <a:lnTo>
                    <a:pt x="3595" y="48860"/>
                  </a:lnTo>
                  <a:lnTo>
                    <a:pt x="1406" y="52875"/>
                  </a:lnTo>
                  <a:lnTo>
                    <a:pt x="0" y="57829"/>
                  </a:lnTo>
                  <a:lnTo>
                    <a:pt x="1691" y="56626"/>
                  </a:lnTo>
                  <a:lnTo>
                    <a:pt x="3128" y="55316"/>
                  </a:lnTo>
                  <a:lnTo>
                    <a:pt x="26324" y="11358"/>
                  </a:lnTo>
                  <a:lnTo>
                    <a:pt x="33269" y="1330"/>
                  </a:lnTo>
                  <a:lnTo>
                    <a:pt x="35471" y="109"/>
                  </a:lnTo>
                  <a:lnTo>
                    <a:pt x="37643" y="0"/>
                  </a:lnTo>
                  <a:lnTo>
                    <a:pt x="39798" y="633"/>
                  </a:lnTo>
                  <a:lnTo>
                    <a:pt x="44072" y="5100"/>
                  </a:lnTo>
                  <a:lnTo>
                    <a:pt x="58683" y="30724"/>
                  </a:lnTo>
                  <a:lnTo>
                    <a:pt x="75855" y="4634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01" name="SMARTInkShape-Group327"/>
          <p:cNvGrpSpPr/>
          <p:nvPr/>
        </p:nvGrpSpPr>
        <p:grpSpPr>
          <a:xfrm>
            <a:off x="3019229" y="5219700"/>
            <a:ext cx="187522" cy="142393"/>
            <a:chOff x="3019229" y="5219700"/>
            <a:chExt cx="187522" cy="142393"/>
          </a:xfrm>
        </p:grpSpPr>
        <p:sp>
          <p:nvSpPr>
            <p:cNvPr id="799" name="SMARTInkShape-1443"/>
            <p:cNvSpPr/>
            <p:nvPr>
              <p:custDataLst>
                <p:tags r:id="rId97"/>
              </p:custDataLst>
            </p:nvPr>
          </p:nvSpPr>
          <p:spPr>
            <a:xfrm>
              <a:off x="3029028" y="5219700"/>
              <a:ext cx="152323" cy="19051"/>
            </a:xfrm>
            <a:custGeom>
              <a:avLst/>
              <a:gdLst/>
              <a:ahLst/>
              <a:cxnLst/>
              <a:rect l="0" t="0" r="0" b="0"/>
              <a:pathLst>
                <a:path w="152323" h="19051">
                  <a:moveTo>
                    <a:pt x="6272" y="19050"/>
                  </a:moveTo>
                  <a:lnTo>
                    <a:pt x="6272" y="19050"/>
                  </a:lnTo>
                  <a:lnTo>
                    <a:pt x="2901" y="19050"/>
                  </a:lnTo>
                  <a:lnTo>
                    <a:pt x="1908" y="18344"/>
                  </a:lnTo>
                  <a:lnTo>
                    <a:pt x="1246" y="17169"/>
                  </a:lnTo>
                  <a:lnTo>
                    <a:pt x="0" y="12961"/>
                  </a:lnTo>
                  <a:lnTo>
                    <a:pt x="41165" y="9335"/>
                  </a:lnTo>
                  <a:lnTo>
                    <a:pt x="80424" y="3863"/>
                  </a:lnTo>
                  <a:lnTo>
                    <a:pt x="124980" y="509"/>
                  </a:lnTo>
                  <a:lnTo>
                    <a:pt x="15232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0" name="SMARTInkShape-1444"/>
            <p:cNvSpPr/>
            <p:nvPr>
              <p:custDataLst>
                <p:tags r:id="rId98"/>
              </p:custDataLst>
            </p:nvPr>
          </p:nvSpPr>
          <p:spPr>
            <a:xfrm>
              <a:off x="3019229" y="5334000"/>
              <a:ext cx="187522" cy="28093"/>
            </a:xfrm>
            <a:custGeom>
              <a:avLst/>
              <a:gdLst/>
              <a:ahLst/>
              <a:cxnLst/>
              <a:rect l="0" t="0" r="0" b="0"/>
              <a:pathLst>
                <a:path w="187522" h="28093">
                  <a:moveTo>
                    <a:pt x="3371" y="0"/>
                  </a:moveTo>
                  <a:lnTo>
                    <a:pt x="3371" y="0"/>
                  </a:lnTo>
                  <a:lnTo>
                    <a:pt x="0" y="6742"/>
                  </a:lnTo>
                  <a:lnTo>
                    <a:pt x="418" y="10139"/>
                  </a:lnTo>
                  <a:lnTo>
                    <a:pt x="4646" y="17676"/>
                  </a:lnTo>
                  <a:lnTo>
                    <a:pt x="8454" y="20250"/>
                  </a:lnTo>
                  <a:lnTo>
                    <a:pt x="49274" y="28092"/>
                  </a:lnTo>
                  <a:lnTo>
                    <a:pt x="89723" y="27295"/>
                  </a:lnTo>
                  <a:lnTo>
                    <a:pt x="129616" y="22591"/>
                  </a:lnTo>
                  <a:lnTo>
                    <a:pt x="187521" y="12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02" name="SMARTInkShape-1445"/>
          <p:cNvSpPr/>
          <p:nvPr>
            <p:custDataLst>
              <p:tags r:id="rId5"/>
            </p:custDataLst>
          </p:nvPr>
        </p:nvSpPr>
        <p:spPr>
          <a:xfrm>
            <a:off x="4864427" y="4127839"/>
            <a:ext cx="113974" cy="418762"/>
          </a:xfrm>
          <a:custGeom>
            <a:avLst/>
            <a:gdLst/>
            <a:ahLst/>
            <a:cxnLst/>
            <a:rect l="0" t="0" r="0" b="0"/>
            <a:pathLst>
              <a:path w="113974" h="418762">
                <a:moveTo>
                  <a:pt x="113973" y="12361"/>
                </a:moveTo>
                <a:lnTo>
                  <a:pt x="113973" y="12361"/>
                </a:lnTo>
                <a:lnTo>
                  <a:pt x="110602" y="8990"/>
                </a:lnTo>
                <a:lnTo>
                  <a:pt x="108947" y="5454"/>
                </a:lnTo>
                <a:lnTo>
                  <a:pt x="107885" y="806"/>
                </a:lnTo>
                <a:lnTo>
                  <a:pt x="100959" y="0"/>
                </a:lnTo>
                <a:lnTo>
                  <a:pt x="95724" y="1693"/>
                </a:lnTo>
                <a:lnTo>
                  <a:pt x="93340" y="3132"/>
                </a:lnTo>
                <a:lnTo>
                  <a:pt x="71315" y="41112"/>
                </a:lnTo>
                <a:lnTo>
                  <a:pt x="50983" y="86374"/>
                </a:lnTo>
                <a:lnTo>
                  <a:pt x="36828" y="128032"/>
                </a:lnTo>
                <a:lnTo>
                  <a:pt x="24793" y="173398"/>
                </a:lnTo>
                <a:lnTo>
                  <a:pt x="16482" y="206700"/>
                </a:lnTo>
                <a:lnTo>
                  <a:pt x="8084" y="242667"/>
                </a:lnTo>
                <a:lnTo>
                  <a:pt x="1335" y="289197"/>
                </a:lnTo>
                <a:lnTo>
                  <a:pt x="0" y="331314"/>
                </a:lnTo>
                <a:lnTo>
                  <a:pt x="1230" y="347440"/>
                </a:lnTo>
                <a:lnTo>
                  <a:pt x="10561" y="371680"/>
                </a:lnTo>
                <a:lnTo>
                  <a:pt x="31628" y="402343"/>
                </a:lnTo>
                <a:lnTo>
                  <a:pt x="69523" y="418761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3" name="SMARTInkShape-1446"/>
          <p:cNvSpPr/>
          <p:nvPr>
            <p:custDataLst>
              <p:tags r:id="rId6"/>
            </p:custDataLst>
          </p:nvPr>
        </p:nvSpPr>
        <p:spPr>
          <a:xfrm>
            <a:off x="6045200" y="4172833"/>
            <a:ext cx="152189" cy="367418"/>
          </a:xfrm>
          <a:custGeom>
            <a:avLst/>
            <a:gdLst/>
            <a:ahLst/>
            <a:cxnLst/>
            <a:rect l="0" t="0" r="0" b="0"/>
            <a:pathLst>
              <a:path w="152189" h="367418">
                <a:moveTo>
                  <a:pt x="107950" y="5467"/>
                </a:moveTo>
                <a:lnTo>
                  <a:pt x="107950" y="5467"/>
                </a:lnTo>
                <a:lnTo>
                  <a:pt x="107950" y="2096"/>
                </a:lnTo>
                <a:lnTo>
                  <a:pt x="109361" y="1103"/>
                </a:lnTo>
                <a:lnTo>
                  <a:pt x="114691" y="0"/>
                </a:lnTo>
                <a:lnTo>
                  <a:pt x="118089" y="1822"/>
                </a:lnTo>
                <a:lnTo>
                  <a:pt x="125626" y="9492"/>
                </a:lnTo>
                <a:lnTo>
                  <a:pt x="137804" y="29080"/>
                </a:lnTo>
                <a:lnTo>
                  <a:pt x="148785" y="73370"/>
                </a:lnTo>
                <a:lnTo>
                  <a:pt x="151685" y="116717"/>
                </a:lnTo>
                <a:lnTo>
                  <a:pt x="152188" y="157669"/>
                </a:lnTo>
                <a:lnTo>
                  <a:pt x="148987" y="200161"/>
                </a:lnTo>
                <a:lnTo>
                  <a:pt x="136808" y="242051"/>
                </a:lnTo>
                <a:lnTo>
                  <a:pt x="113729" y="285791"/>
                </a:lnTo>
                <a:lnTo>
                  <a:pt x="76150" y="328135"/>
                </a:lnTo>
                <a:lnTo>
                  <a:pt x="53607" y="343861"/>
                </a:lnTo>
                <a:lnTo>
                  <a:pt x="0" y="367417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4" name="SMARTInkShape-1447"/>
          <p:cNvSpPr/>
          <p:nvPr>
            <p:custDataLst>
              <p:tags r:id="rId7"/>
            </p:custDataLst>
          </p:nvPr>
        </p:nvSpPr>
        <p:spPr>
          <a:xfrm>
            <a:off x="4997578" y="4705634"/>
            <a:ext cx="945640" cy="37816"/>
          </a:xfrm>
          <a:custGeom>
            <a:avLst/>
            <a:gdLst/>
            <a:ahLst/>
            <a:cxnLst/>
            <a:rect l="0" t="0" r="0" b="0"/>
            <a:pathLst>
              <a:path w="945640" h="37816">
                <a:moveTo>
                  <a:pt x="37972" y="25116"/>
                </a:moveTo>
                <a:lnTo>
                  <a:pt x="37972" y="25116"/>
                </a:lnTo>
                <a:lnTo>
                  <a:pt x="9856" y="31583"/>
                </a:lnTo>
                <a:lnTo>
                  <a:pt x="0" y="37732"/>
                </a:lnTo>
                <a:lnTo>
                  <a:pt x="42271" y="37815"/>
                </a:lnTo>
                <a:lnTo>
                  <a:pt x="85288" y="32349"/>
                </a:lnTo>
                <a:lnTo>
                  <a:pt x="124328" y="31640"/>
                </a:lnTo>
                <a:lnTo>
                  <a:pt x="159749" y="31518"/>
                </a:lnTo>
                <a:lnTo>
                  <a:pt x="198468" y="30776"/>
                </a:lnTo>
                <a:lnTo>
                  <a:pt x="245060" y="27107"/>
                </a:lnTo>
                <a:lnTo>
                  <a:pt x="277942" y="26000"/>
                </a:lnTo>
                <a:lnTo>
                  <a:pt x="311372" y="25509"/>
                </a:lnTo>
                <a:lnTo>
                  <a:pt x="345044" y="25290"/>
                </a:lnTo>
                <a:lnTo>
                  <a:pt x="378824" y="25194"/>
                </a:lnTo>
                <a:lnTo>
                  <a:pt x="414534" y="25150"/>
                </a:lnTo>
                <a:lnTo>
                  <a:pt x="450866" y="25131"/>
                </a:lnTo>
                <a:lnTo>
                  <a:pt x="485829" y="25123"/>
                </a:lnTo>
                <a:lnTo>
                  <a:pt x="520182" y="25119"/>
                </a:lnTo>
                <a:lnTo>
                  <a:pt x="554266" y="25117"/>
                </a:lnTo>
                <a:lnTo>
                  <a:pt x="588228" y="25117"/>
                </a:lnTo>
                <a:lnTo>
                  <a:pt x="622138" y="25116"/>
                </a:lnTo>
                <a:lnTo>
                  <a:pt x="655318" y="25116"/>
                </a:lnTo>
                <a:lnTo>
                  <a:pt x="701765" y="25116"/>
                </a:lnTo>
                <a:lnTo>
                  <a:pt x="746101" y="25116"/>
                </a:lnTo>
                <a:lnTo>
                  <a:pt x="785655" y="25116"/>
                </a:lnTo>
                <a:lnTo>
                  <a:pt x="829103" y="25116"/>
                </a:lnTo>
                <a:lnTo>
                  <a:pt x="873005" y="25116"/>
                </a:lnTo>
                <a:lnTo>
                  <a:pt x="918011" y="25116"/>
                </a:lnTo>
                <a:lnTo>
                  <a:pt x="945639" y="25116"/>
                </a:lnTo>
                <a:lnTo>
                  <a:pt x="931085" y="25116"/>
                </a:lnTo>
                <a:lnTo>
                  <a:pt x="926918" y="23234"/>
                </a:lnTo>
                <a:lnTo>
                  <a:pt x="924819" y="21745"/>
                </a:lnTo>
                <a:lnTo>
                  <a:pt x="922715" y="21458"/>
                </a:lnTo>
                <a:lnTo>
                  <a:pt x="918493" y="23019"/>
                </a:lnTo>
                <a:lnTo>
                  <a:pt x="916382" y="23013"/>
                </a:lnTo>
                <a:lnTo>
                  <a:pt x="906040" y="19814"/>
                </a:lnTo>
                <a:lnTo>
                  <a:pt x="863065" y="16892"/>
                </a:lnTo>
                <a:lnTo>
                  <a:pt x="850651" y="13742"/>
                </a:lnTo>
                <a:lnTo>
                  <a:pt x="808922" y="12493"/>
                </a:lnTo>
                <a:lnTo>
                  <a:pt x="766125" y="7400"/>
                </a:lnTo>
                <a:lnTo>
                  <a:pt x="725474" y="2958"/>
                </a:lnTo>
                <a:lnTo>
                  <a:pt x="690645" y="676"/>
                </a:lnTo>
                <a:lnTo>
                  <a:pt x="650144" y="0"/>
                </a:lnTo>
                <a:lnTo>
                  <a:pt x="603492" y="3171"/>
                </a:lnTo>
                <a:lnTo>
                  <a:pt x="570595" y="4780"/>
                </a:lnTo>
                <a:lnTo>
                  <a:pt x="536454" y="6200"/>
                </a:lnTo>
                <a:lnTo>
                  <a:pt x="500114" y="9183"/>
                </a:lnTo>
                <a:lnTo>
                  <a:pt x="462796" y="10979"/>
                </a:lnTo>
                <a:lnTo>
                  <a:pt x="425749" y="12483"/>
                </a:lnTo>
                <a:lnTo>
                  <a:pt x="390469" y="15503"/>
                </a:lnTo>
                <a:lnTo>
                  <a:pt x="354093" y="17315"/>
                </a:lnTo>
                <a:lnTo>
                  <a:pt x="317465" y="17415"/>
                </a:lnTo>
                <a:lnTo>
                  <a:pt x="270754" y="14211"/>
                </a:lnTo>
                <a:lnTo>
                  <a:pt x="247522" y="12416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09" name="SMARTInkShape-Group331"/>
          <p:cNvGrpSpPr/>
          <p:nvPr/>
        </p:nvGrpSpPr>
        <p:grpSpPr>
          <a:xfrm>
            <a:off x="5251450" y="4567415"/>
            <a:ext cx="177801" cy="80786"/>
            <a:chOff x="5251450" y="4567415"/>
            <a:chExt cx="177801" cy="80786"/>
          </a:xfrm>
        </p:grpSpPr>
        <p:sp>
          <p:nvSpPr>
            <p:cNvPr id="805" name="SMARTInkShape-1448"/>
            <p:cNvSpPr/>
            <p:nvPr>
              <p:custDataLst>
                <p:tags r:id="rId93"/>
              </p:custDataLst>
            </p:nvPr>
          </p:nvSpPr>
          <p:spPr>
            <a:xfrm>
              <a:off x="5251450" y="4567415"/>
              <a:ext cx="6351" cy="61736"/>
            </a:xfrm>
            <a:custGeom>
              <a:avLst/>
              <a:gdLst/>
              <a:ahLst/>
              <a:cxnLst/>
              <a:rect l="0" t="0" r="0" b="0"/>
              <a:pathLst>
                <a:path w="6351" h="61736">
                  <a:moveTo>
                    <a:pt x="0" y="10935"/>
                  </a:moveTo>
                  <a:lnTo>
                    <a:pt x="0" y="10935"/>
                  </a:lnTo>
                  <a:lnTo>
                    <a:pt x="0" y="0"/>
                  </a:lnTo>
                  <a:lnTo>
                    <a:pt x="705" y="44854"/>
                  </a:lnTo>
                  <a:lnTo>
                    <a:pt x="6350" y="6173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6" name="SMARTInkShape-1449"/>
            <p:cNvSpPr/>
            <p:nvPr>
              <p:custDataLst>
                <p:tags r:id="rId94"/>
              </p:custDataLst>
            </p:nvPr>
          </p:nvSpPr>
          <p:spPr>
            <a:xfrm>
              <a:off x="5296783" y="4573144"/>
              <a:ext cx="56268" cy="49657"/>
            </a:xfrm>
            <a:custGeom>
              <a:avLst/>
              <a:gdLst/>
              <a:ahLst/>
              <a:cxnLst/>
              <a:rect l="0" t="0" r="0" b="0"/>
              <a:pathLst>
                <a:path w="56268" h="49657">
                  <a:moveTo>
                    <a:pt x="5467" y="11556"/>
                  </a:moveTo>
                  <a:lnTo>
                    <a:pt x="5467" y="11556"/>
                  </a:lnTo>
                  <a:lnTo>
                    <a:pt x="2096" y="8185"/>
                  </a:lnTo>
                  <a:lnTo>
                    <a:pt x="441" y="4648"/>
                  </a:lnTo>
                  <a:lnTo>
                    <a:pt x="0" y="2717"/>
                  </a:lnTo>
                  <a:lnTo>
                    <a:pt x="411" y="1430"/>
                  </a:lnTo>
                  <a:lnTo>
                    <a:pt x="1390" y="572"/>
                  </a:lnTo>
                  <a:lnTo>
                    <a:pt x="2749" y="0"/>
                  </a:lnTo>
                  <a:lnTo>
                    <a:pt x="4361" y="1030"/>
                  </a:lnTo>
                  <a:lnTo>
                    <a:pt x="13898" y="10940"/>
                  </a:lnTo>
                  <a:lnTo>
                    <a:pt x="20503" y="16221"/>
                  </a:lnTo>
                  <a:lnTo>
                    <a:pt x="41356" y="40896"/>
                  </a:lnTo>
                  <a:lnTo>
                    <a:pt x="56267" y="4965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7" name="SMARTInkShape-1450"/>
            <p:cNvSpPr/>
            <p:nvPr>
              <p:custDataLst>
                <p:tags r:id="rId95"/>
              </p:custDataLst>
            </p:nvPr>
          </p:nvSpPr>
          <p:spPr>
            <a:xfrm>
              <a:off x="5302250" y="4572000"/>
              <a:ext cx="57151" cy="69851"/>
            </a:xfrm>
            <a:custGeom>
              <a:avLst/>
              <a:gdLst/>
              <a:ahLst/>
              <a:cxnLst/>
              <a:rect l="0" t="0" r="0" b="0"/>
              <a:pathLst>
                <a:path w="57151" h="69851">
                  <a:moveTo>
                    <a:pt x="57150" y="0"/>
                  </a:moveTo>
                  <a:lnTo>
                    <a:pt x="57150" y="0"/>
                  </a:lnTo>
                  <a:lnTo>
                    <a:pt x="53779" y="0"/>
                  </a:lnTo>
                  <a:lnTo>
                    <a:pt x="50242" y="1881"/>
                  </a:lnTo>
                  <a:lnTo>
                    <a:pt x="41418" y="9460"/>
                  </a:lnTo>
                  <a:lnTo>
                    <a:pt x="9049" y="54515"/>
                  </a:lnTo>
                  <a:lnTo>
                    <a:pt x="0" y="698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8" name="SMARTInkShape-1451"/>
            <p:cNvSpPr/>
            <p:nvPr>
              <p:custDataLst>
                <p:tags r:id="rId96"/>
              </p:custDataLst>
            </p:nvPr>
          </p:nvSpPr>
          <p:spPr>
            <a:xfrm>
              <a:off x="5378528" y="4587117"/>
              <a:ext cx="50723" cy="61084"/>
            </a:xfrm>
            <a:custGeom>
              <a:avLst/>
              <a:gdLst/>
              <a:ahLst/>
              <a:cxnLst/>
              <a:rect l="0" t="0" r="0" b="0"/>
              <a:pathLst>
                <a:path w="50723" h="61084">
                  <a:moveTo>
                    <a:pt x="6272" y="10283"/>
                  </a:moveTo>
                  <a:lnTo>
                    <a:pt x="6272" y="10283"/>
                  </a:lnTo>
                  <a:lnTo>
                    <a:pt x="9930" y="10283"/>
                  </a:lnTo>
                  <a:lnTo>
                    <a:pt x="8368" y="10283"/>
                  </a:lnTo>
                  <a:lnTo>
                    <a:pt x="7669" y="10988"/>
                  </a:lnTo>
                  <a:lnTo>
                    <a:pt x="6893" y="13654"/>
                  </a:lnTo>
                  <a:lnTo>
                    <a:pt x="4416" y="36289"/>
                  </a:lnTo>
                  <a:lnTo>
                    <a:pt x="0" y="54261"/>
                  </a:lnTo>
                  <a:lnTo>
                    <a:pt x="642" y="43795"/>
                  </a:lnTo>
                  <a:lnTo>
                    <a:pt x="14849" y="6242"/>
                  </a:lnTo>
                  <a:lnTo>
                    <a:pt x="19020" y="1432"/>
                  </a:lnTo>
                  <a:lnTo>
                    <a:pt x="21121" y="149"/>
                  </a:lnTo>
                  <a:lnTo>
                    <a:pt x="23227" y="0"/>
                  </a:lnTo>
                  <a:lnTo>
                    <a:pt x="27448" y="1714"/>
                  </a:lnTo>
                  <a:lnTo>
                    <a:pt x="40139" y="18044"/>
                  </a:lnTo>
                  <a:lnTo>
                    <a:pt x="46489" y="31632"/>
                  </a:lnTo>
                  <a:lnTo>
                    <a:pt x="50722" y="6108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14" name="SMARTInkShape-Group332"/>
          <p:cNvGrpSpPr/>
          <p:nvPr/>
        </p:nvGrpSpPr>
        <p:grpSpPr>
          <a:xfrm>
            <a:off x="5594350" y="4591476"/>
            <a:ext cx="190059" cy="138402"/>
            <a:chOff x="5594350" y="4591476"/>
            <a:chExt cx="190059" cy="138402"/>
          </a:xfrm>
        </p:grpSpPr>
        <p:sp>
          <p:nvSpPr>
            <p:cNvPr id="810" name="SMARTInkShape-1452"/>
            <p:cNvSpPr/>
            <p:nvPr>
              <p:custDataLst>
                <p:tags r:id="rId89"/>
              </p:custDataLst>
            </p:nvPr>
          </p:nvSpPr>
          <p:spPr>
            <a:xfrm>
              <a:off x="5594350" y="4591476"/>
              <a:ext cx="44451" cy="59482"/>
            </a:xfrm>
            <a:custGeom>
              <a:avLst/>
              <a:gdLst/>
              <a:ahLst/>
              <a:cxnLst/>
              <a:rect l="0" t="0" r="0" b="0"/>
              <a:pathLst>
                <a:path w="44451" h="59482">
                  <a:moveTo>
                    <a:pt x="0" y="12274"/>
                  </a:moveTo>
                  <a:lnTo>
                    <a:pt x="0" y="12274"/>
                  </a:lnTo>
                  <a:lnTo>
                    <a:pt x="5467" y="12274"/>
                  </a:lnTo>
                  <a:lnTo>
                    <a:pt x="5762" y="12979"/>
                  </a:lnTo>
                  <a:lnTo>
                    <a:pt x="6272" y="24483"/>
                  </a:lnTo>
                  <a:lnTo>
                    <a:pt x="77" y="58743"/>
                  </a:lnTo>
                  <a:lnTo>
                    <a:pt x="757" y="59481"/>
                  </a:lnTo>
                  <a:lnTo>
                    <a:pt x="1915" y="59267"/>
                  </a:lnTo>
                  <a:lnTo>
                    <a:pt x="3394" y="58419"/>
                  </a:lnTo>
                  <a:lnTo>
                    <a:pt x="4379" y="56443"/>
                  </a:lnTo>
                  <a:lnTo>
                    <a:pt x="17130" y="19081"/>
                  </a:lnTo>
                  <a:lnTo>
                    <a:pt x="23557" y="6850"/>
                  </a:lnTo>
                  <a:lnTo>
                    <a:pt x="24172" y="4425"/>
                  </a:lnTo>
                  <a:lnTo>
                    <a:pt x="25287" y="2808"/>
                  </a:lnTo>
                  <a:lnTo>
                    <a:pt x="26736" y="1730"/>
                  </a:lnTo>
                  <a:lnTo>
                    <a:pt x="30226" y="532"/>
                  </a:lnTo>
                  <a:lnTo>
                    <a:pt x="34130" y="0"/>
                  </a:lnTo>
                  <a:lnTo>
                    <a:pt x="35453" y="1269"/>
                  </a:lnTo>
                  <a:lnTo>
                    <a:pt x="41123" y="20659"/>
                  </a:lnTo>
                  <a:lnTo>
                    <a:pt x="41090" y="28466"/>
                  </a:lnTo>
                  <a:lnTo>
                    <a:pt x="40093" y="31535"/>
                  </a:lnTo>
                  <a:lnTo>
                    <a:pt x="40134" y="34287"/>
                  </a:lnTo>
                  <a:lnTo>
                    <a:pt x="44450" y="5037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1" name="SMARTInkShape-1453"/>
            <p:cNvSpPr/>
            <p:nvPr>
              <p:custDataLst>
                <p:tags r:id="rId90"/>
              </p:custDataLst>
            </p:nvPr>
          </p:nvSpPr>
          <p:spPr>
            <a:xfrm>
              <a:off x="5665083" y="4610100"/>
              <a:ext cx="37218" cy="25401"/>
            </a:xfrm>
            <a:custGeom>
              <a:avLst/>
              <a:gdLst/>
              <a:ahLst/>
              <a:cxnLst/>
              <a:rect l="0" t="0" r="0" b="0"/>
              <a:pathLst>
                <a:path w="37218" h="25401">
                  <a:moveTo>
                    <a:pt x="5467" y="0"/>
                  </a:moveTo>
                  <a:lnTo>
                    <a:pt x="5467" y="0"/>
                  </a:lnTo>
                  <a:lnTo>
                    <a:pt x="0" y="0"/>
                  </a:lnTo>
                  <a:lnTo>
                    <a:pt x="37217" y="254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2" name="SMARTInkShape-1454"/>
            <p:cNvSpPr/>
            <p:nvPr>
              <p:custDataLst>
                <p:tags r:id="rId91"/>
              </p:custDataLst>
            </p:nvPr>
          </p:nvSpPr>
          <p:spPr>
            <a:xfrm>
              <a:off x="5683250" y="4616450"/>
              <a:ext cx="25401" cy="38101"/>
            </a:xfrm>
            <a:custGeom>
              <a:avLst/>
              <a:gdLst/>
              <a:ahLst/>
              <a:cxnLst/>
              <a:rect l="0" t="0" r="0" b="0"/>
              <a:pathLst>
                <a:path w="25401" h="38101">
                  <a:moveTo>
                    <a:pt x="25400" y="0"/>
                  </a:moveTo>
                  <a:lnTo>
                    <a:pt x="25400" y="0"/>
                  </a:lnTo>
                  <a:lnTo>
                    <a:pt x="16561" y="0"/>
                  </a:lnTo>
                  <a:lnTo>
                    <a:pt x="15274" y="705"/>
                  </a:lnTo>
                  <a:lnTo>
                    <a:pt x="14416" y="1881"/>
                  </a:lnTo>
                  <a:lnTo>
                    <a:pt x="12757" y="5069"/>
                  </a:lnTo>
                  <a:lnTo>
                    <a:pt x="2641" y="17712"/>
                  </a:lnTo>
                  <a:lnTo>
                    <a:pt x="0" y="381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3" name="SMARTInkShape-1455"/>
            <p:cNvSpPr/>
            <p:nvPr>
              <p:custDataLst>
                <p:tags r:id="rId92"/>
              </p:custDataLst>
            </p:nvPr>
          </p:nvSpPr>
          <p:spPr>
            <a:xfrm>
              <a:off x="5736742" y="4592429"/>
              <a:ext cx="47667" cy="137449"/>
            </a:xfrm>
            <a:custGeom>
              <a:avLst/>
              <a:gdLst/>
              <a:ahLst/>
              <a:cxnLst/>
              <a:rect l="0" t="0" r="0" b="0"/>
              <a:pathLst>
                <a:path w="47667" h="137449">
                  <a:moveTo>
                    <a:pt x="10008" y="36721"/>
                  </a:moveTo>
                  <a:lnTo>
                    <a:pt x="10008" y="36721"/>
                  </a:lnTo>
                  <a:lnTo>
                    <a:pt x="6637" y="40092"/>
                  </a:lnTo>
                  <a:lnTo>
                    <a:pt x="4982" y="43629"/>
                  </a:lnTo>
                  <a:lnTo>
                    <a:pt x="3692" y="83789"/>
                  </a:lnTo>
                  <a:lnTo>
                    <a:pt x="3660" y="128382"/>
                  </a:lnTo>
                  <a:lnTo>
                    <a:pt x="3658" y="137448"/>
                  </a:lnTo>
                  <a:lnTo>
                    <a:pt x="1776" y="96350"/>
                  </a:lnTo>
                  <a:lnTo>
                    <a:pt x="0" y="82979"/>
                  </a:lnTo>
                  <a:lnTo>
                    <a:pt x="5263" y="39600"/>
                  </a:lnTo>
                  <a:lnTo>
                    <a:pt x="14453" y="16639"/>
                  </a:lnTo>
                  <a:lnTo>
                    <a:pt x="20868" y="5603"/>
                  </a:lnTo>
                  <a:lnTo>
                    <a:pt x="21481" y="3276"/>
                  </a:lnTo>
                  <a:lnTo>
                    <a:pt x="22596" y="1724"/>
                  </a:lnTo>
                  <a:lnTo>
                    <a:pt x="24044" y="690"/>
                  </a:lnTo>
                  <a:lnTo>
                    <a:pt x="25716" y="0"/>
                  </a:lnTo>
                  <a:lnTo>
                    <a:pt x="31335" y="1115"/>
                  </a:lnTo>
                  <a:lnTo>
                    <a:pt x="43070" y="4209"/>
                  </a:lnTo>
                  <a:lnTo>
                    <a:pt x="44749" y="5874"/>
                  </a:lnTo>
                  <a:lnTo>
                    <a:pt x="46615" y="11487"/>
                  </a:lnTo>
                  <a:lnTo>
                    <a:pt x="47666" y="19210"/>
                  </a:lnTo>
                  <a:lnTo>
                    <a:pt x="46030" y="23764"/>
                  </a:lnTo>
                  <a:lnTo>
                    <a:pt x="39230" y="32437"/>
                  </a:lnTo>
                  <a:lnTo>
                    <a:pt x="16358" y="4307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19" name="SMARTInkShape-Group333"/>
          <p:cNvGrpSpPr/>
          <p:nvPr/>
        </p:nvGrpSpPr>
        <p:grpSpPr>
          <a:xfrm>
            <a:off x="6000750" y="4650322"/>
            <a:ext cx="219272" cy="192139"/>
            <a:chOff x="6000750" y="4650322"/>
            <a:chExt cx="219272" cy="192139"/>
          </a:xfrm>
        </p:grpSpPr>
        <p:sp>
          <p:nvSpPr>
            <p:cNvPr id="815" name="SMARTInkShape-1456"/>
            <p:cNvSpPr/>
            <p:nvPr>
              <p:custDataLst>
                <p:tags r:id="rId85"/>
              </p:custDataLst>
            </p:nvPr>
          </p:nvSpPr>
          <p:spPr>
            <a:xfrm>
              <a:off x="6000750" y="4650322"/>
              <a:ext cx="61960" cy="192139"/>
            </a:xfrm>
            <a:custGeom>
              <a:avLst/>
              <a:gdLst/>
              <a:ahLst/>
              <a:cxnLst/>
              <a:rect l="0" t="0" r="0" b="0"/>
              <a:pathLst>
                <a:path w="61960" h="192139">
                  <a:moveTo>
                    <a:pt x="0" y="48678"/>
                  </a:moveTo>
                  <a:lnTo>
                    <a:pt x="0" y="48678"/>
                  </a:lnTo>
                  <a:lnTo>
                    <a:pt x="3371" y="52049"/>
                  </a:lnTo>
                  <a:lnTo>
                    <a:pt x="5959" y="80383"/>
                  </a:lnTo>
                  <a:lnTo>
                    <a:pt x="6298" y="125264"/>
                  </a:lnTo>
                  <a:lnTo>
                    <a:pt x="6343" y="168935"/>
                  </a:lnTo>
                  <a:lnTo>
                    <a:pt x="6348" y="192138"/>
                  </a:lnTo>
                  <a:lnTo>
                    <a:pt x="1986" y="173938"/>
                  </a:lnTo>
                  <a:lnTo>
                    <a:pt x="262" y="131583"/>
                  </a:lnTo>
                  <a:lnTo>
                    <a:pt x="51" y="87006"/>
                  </a:lnTo>
                  <a:lnTo>
                    <a:pt x="3378" y="40799"/>
                  </a:lnTo>
                  <a:lnTo>
                    <a:pt x="15196" y="12941"/>
                  </a:lnTo>
                  <a:lnTo>
                    <a:pt x="20394" y="5043"/>
                  </a:lnTo>
                  <a:lnTo>
                    <a:pt x="23474" y="2654"/>
                  </a:lnTo>
                  <a:lnTo>
                    <a:pt x="30659" y="1"/>
                  </a:lnTo>
                  <a:lnTo>
                    <a:pt x="33844" y="0"/>
                  </a:lnTo>
                  <a:lnTo>
                    <a:pt x="39264" y="1879"/>
                  </a:lnTo>
                  <a:lnTo>
                    <a:pt x="49656" y="10274"/>
                  </a:lnTo>
                  <a:lnTo>
                    <a:pt x="58301" y="21698"/>
                  </a:lnTo>
                  <a:lnTo>
                    <a:pt x="61959" y="34020"/>
                  </a:lnTo>
                  <a:lnTo>
                    <a:pt x="60933" y="40516"/>
                  </a:lnTo>
                  <a:lnTo>
                    <a:pt x="50575" y="59895"/>
                  </a:lnTo>
                  <a:lnTo>
                    <a:pt x="48533" y="62505"/>
                  </a:lnTo>
                  <a:lnTo>
                    <a:pt x="38739" y="65407"/>
                  </a:lnTo>
                  <a:lnTo>
                    <a:pt x="26389" y="65991"/>
                  </a:lnTo>
                  <a:lnTo>
                    <a:pt x="12209" y="62353"/>
                  </a:lnTo>
                  <a:lnTo>
                    <a:pt x="5897" y="58754"/>
                  </a:lnTo>
                  <a:lnTo>
                    <a:pt x="4637" y="56807"/>
                  </a:lnTo>
                  <a:lnTo>
                    <a:pt x="6350" y="4867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6" name="SMARTInkShape-1457"/>
            <p:cNvSpPr/>
            <p:nvPr>
              <p:custDataLst>
                <p:tags r:id="rId86"/>
              </p:custDataLst>
            </p:nvPr>
          </p:nvSpPr>
          <p:spPr>
            <a:xfrm>
              <a:off x="6090533" y="4661161"/>
              <a:ext cx="68968" cy="63240"/>
            </a:xfrm>
            <a:custGeom>
              <a:avLst/>
              <a:gdLst/>
              <a:ahLst/>
              <a:cxnLst/>
              <a:rect l="0" t="0" r="0" b="0"/>
              <a:pathLst>
                <a:path w="68968" h="63240">
                  <a:moveTo>
                    <a:pt x="5467" y="6089"/>
                  </a:moveTo>
                  <a:lnTo>
                    <a:pt x="5467" y="6089"/>
                  </a:lnTo>
                  <a:lnTo>
                    <a:pt x="0" y="622"/>
                  </a:lnTo>
                  <a:lnTo>
                    <a:pt x="411" y="327"/>
                  </a:lnTo>
                  <a:lnTo>
                    <a:pt x="2749" y="0"/>
                  </a:lnTo>
                  <a:lnTo>
                    <a:pt x="6141" y="1737"/>
                  </a:lnTo>
                  <a:lnTo>
                    <a:pt x="51941" y="41172"/>
                  </a:lnTo>
                  <a:lnTo>
                    <a:pt x="68967" y="6323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7" name="SMARTInkShape-1458"/>
            <p:cNvSpPr/>
            <p:nvPr>
              <p:custDataLst>
                <p:tags r:id="rId87"/>
              </p:custDataLst>
            </p:nvPr>
          </p:nvSpPr>
          <p:spPr>
            <a:xfrm>
              <a:off x="6102350" y="4657242"/>
              <a:ext cx="50801" cy="79859"/>
            </a:xfrm>
            <a:custGeom>
              <a:avLst/>
              <a:gdLst/>
              <a:ahLst/>
              <a:cxnLst/>
              <a:rect l="0" t="0" r="0" b="0"/>
              <a:pathLst>
                <a:path w="50801" h="79859">
                  <a:moveTo>
                    <a:pt x="50800" y="3658"/>
                  </a:moveTo>
                  <a:lnTo>
                    <a:pt x="50800" y="3658"/>
                  </a:lnTo>
                  <a:lnTo>
                    <a:pt x="47429" y="287"/>
                  </a:lnTo>
                  <a:lnTo>
                    <a:pt x="46436" y="0"/>
                  </a:lnTo>
                  <a:lnTo>
                    <a:pt x="45774" y="513"/>
                  </a:lnTo>
                  <a:lnTo>
                    <a:pt x="44333" y="2966"/>
                  </a:lnTo>
                  <a:lnTo>
                    <a:pt x="29305" y="24505"/>
                  </a:lnTo>
                  <a:lnTo>
                    <a:pt x="3458" y="69766"/>
                  </a:lnTo>
                  <a:lnTo>
                    <a:pt x="0" y="7985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8" name="SMARTInkShape-1459"/>
            <p:cNvSpPr/>
            <p:nvPr>
              <p:custDataLst>
                <p:tags r:id="rId88"/>
              </p:custDataLst>
            </p:nvPr>
          </p:nvSpPr>
          <p:spPr>
            <a:xfrm>
              <a:off x="6203950" y="4660900"/>
              <a:ext cx="16072" cy="95251"/>
            </a:xfrm>
            <a:custGeom>
              <a:avLst/>
              <a:gdLst/>
              <a:ahLst/>
              <a:cxnLst/>
              <a:rect l="0" t="0" r="0" b="0"/>
              <a:pathLst>
                <a:path w="16072" h="95251">
                  <a:moveTo>
                    <a:pt x="12700" y="0"/>
                  </a:moveTo>
                  <a:lnTo>
                    <a:pt x="12700" y="0"/>
                  </a:lnTo>
                  <a:lnTo>
                    <a:pt x="16071" y="0"/>
                  </a:lnTo>
                  <a:lnTo>
                    <a:pt x="15653" y="1411"/>
                  </a:lnTo>
                  <a:lnTo>
                    <a:pt x="9734" y="10139"/>
                  </a:lnTo>
                  <a:lnTo>
                    <a:pt x="7353" y="22368"/>
                  </a:lnTo>
                  <a:lnTo>
                    <a:pt x="2075" y="66168"/>
                  </a:lnTo>
                  <a:lnTo>
                    <a:pt x="0" y="952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3" name="SMARTInkShape-Group334"/>
          <p:cNvGrpSpPr/>
          <p:nvPr/>
        </p:nvGrpSpPr>
        <p:grpSpPr>
          <a:xfrm>
            <a:off x="230615" y="4451350"/>
            <a:ext cx="334536" cy="357614"/>
            <a:chOff x="230615" y="4451350"/>
            <a:chExt cx="334536" cy="357614"/>
          </a:xfrm>
        </p:grpSpPr>
        <p:sp>
          <p:nvSpPr>
            <p:cNvPr id="820" name="SMARTInkShape-1460"/>
            <p:cNvSpPr/>
            <p:nvPr>
              <p:custDataLst>
                <p:tags r:id="rId82"/>
              </p:custDataLst>
            </p:nvPr>
          </p:nvSpPr>
          <p:spPr>
            <a:xfrm>
              <a:off x="230615" y="4693555"/>
              <a:ext cx="99586" cy="115409"/>
            </a:xfrm>
            <a:custGeom>
              <a:avLst/>
              <a:gdLst/>
              <a:ahLst/>
              <a:cxnLst/>
              <a:rect l="0" t="0" r="0" b="0"/>
              <a:pathLst>
                <a:path w="99586" h="115409">
                  <a:moveTo>
                    <a:pt x="86885" y="11795"/>
                  </a:moveTo>
                  <a:lnTo>
                    <a:pt x="86885" y="11795"/>
                  </a:lnTo>
                  <a:lnTo>
                    <a:pt x="86885" y="8424"/>
                  </a:lnTo>
                  <a:lnTo>
                    <a:pt x="87591" y="7431"/>
                  </a:lnTo>
                  <a:lnTo>
                    <a:pt x="88767" y="6769"/>
                  </a:lnTo>
                  <a:lnTo>
                    <a:pt x="95723" y="5706"/>
                  </a:lnTo>
                  <a:lnTo>
                    <a:pt x="95600" y="4914"/>
                  </a:lnTo>
                  <a:lnTo>
                    <a:pt x="91699" y="2151"/>
                  </a:lnTo>
                  <a:lnTo>
                    <a:pt x="78198" y="0"/>
                  </a:lnTo>
                  <a:lnTo>
                    <a:pt x="57422" y="6105"/>
                  </a:lnTo>
                  <a:lnTo>
                    <a:pt x="36763" y="23593"/>
                  </a:lnTo>
                  <a:lnTo>
                    <a:pt x="4786" y="64612"/>
                  </a:lnTo>
                  <a:lnTo>
                    <a:pt x="0" y="88984"/>
                  </a:lnTo>
                  <a:lnTo>
                    <a:pt x="762" y="100900"/>
                  </a:lnTo>
                  <a:lnTo>
                    <a:pt x="1953" y="105065"/>
                  </a:lnTo>
                  <a:lnTo>
                    <a:pt x="16447" y="111574"/>
                  </a:lnTo>
                  <a:lnTo>
                    <a:pt x="40057" y="115408"/>
                  </a:lnTo>
                  <a:lnTo>
                    <a:pt x="99585" y="11339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1" name="SMARTInkShape-1461"/>
            <p:cNvSpPr/>
            <p:nvPr>
              <p:custDataLst>
                <p:tags r:id="rId83"/>
              </p:custDataLst>
            </p:nvPr>
          </p:nvSpPr>
          <p:spPr>
            <a:xfrm>
              <a:off x="438150" y="4489450"/>
              <a:ext cx="6351" cy="127001"/>
            </a:xfrm>
            <a:custGeom>
              <a:avLst/>
              <a:gdLst/>
              <a:ahLst/>
              <a:cxnLst/>
              <a:rect l="0" t="0" r="0" b="0"/>
              <a:pathLst>
                <a:path w="6351" h="127001">
                  <a:moveTo>
                    <a:pt x="0" y="0"/>
                  </a:moveTo>
                  <a:lnTo>
                    <a:pt x="0" y="0"/>
                  </a:lnTo>
                  <a:lnTo>
                    <a:pt x="0" y="39822"/>
                  </a:lnTo>
                  <a:lnTo>
                    <a:pt x="706" y="84318"/>
                  </a:lnTo>
                  <a:lnTo>
                    <a:pt x="6350" y="1270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2" name="SMARTInkShape-1462"/>
            <p:cNvSpPr/>
            <p:nvPr>
              <p:custDataLst>
                <p:tags r:id="rId84"/>
              </p:custDataLst>
            </p:nvPr>
          </p:nvSpPr>
          <p:spPr>
            <a:xfrm>
              <a:off x="360174" y="4451350"/>
              <a:ext cx="204977" cy="81668"/>
            </a:xfrm>
            <a:custGeom>
              <a:avLst/>
              <a:gdLst/>
              <a:ahLst/>
              <a:cxnLst/>
              <a:rect l="0" t="0" r="0" b="0"/>
              <a:pathLst>
                <a:path w="204977" h="81668">
                  <a:moveTo>
                    <a:pt x="14476" y="76200"/>
                  </a:moveTo>
                  <a:lnTo>
                    <a:pt x="14476" y="76200"/>
                  </a:lnTo>
                  <a:lnTo>
                    <a:pt x="2543" y="81226"/>
                  </a:lnTo>
                  <a:lnTo>
                    <a:pt x="170" y="81667"/>
                  </a:lnTo>
                  <a:lnTo>
                    <a:pt x="0" y="81256"/>
                  </a:lnTo>
                  <a:lnTo>
                    <a:pt x="38919" y="60861"/>
                  </a:lnTo>
                  <a:lnTo>
                    <a:pt x="82020" y="40950"/>
                  </a:lnTo>
                  <a:lnTo>
                    <a:pt x="127387" y="24363"/>
                  </a:lnTo>
                  <a:lnTo>
                    <a:pt x="169894" y="9934"/>
                  </a:lnTo>
                  <a:lnTo>
                    <a:pt x="204976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7" name="SMARTInkShape-Group335"/>
          <p:cNvGrpSpPr/>
          <p:nvPr/>
        </p:nvGrpSpPr>
        <p:grpSpPr>
          <a:xfrm>
            <a:off x="631461" y="4732466"/>
            <a:ext cx="333740" cy="131635"/>
            <a:chOff x="631461" y="4732466"/>
            <a:chExt cx="333740" cy="131635"/>
          </a:xfrm>
        </p:grpSpPr>
        <p:sp>
          <p:nvSpPr>
            <p:cNvPr id="824" name="SMARTInkShape-1463"/>
            <p:cNvSpPr/>
            <p:nvPr>
              <p:custDataLst>
                <p:tags r:id="rId79"/>
              </p:custDataLst>
            </p:nvPr>
          </p:nvSpPr>
          <p:spPr>
            <a:xfrm>
              <a:off x="641350" y="4762500"/>
              <a:ext cx="101601" cy="19051"/>
            </a:xfrm>
            <a:custGeom>
              <a:avLst/>
              <a:gdLst/>
              <a:ahLst/>
              <a:cxnLst/>
              <a:rect l="0" t="0" r="0" b="0"/>
              <a:pathLst>
                <a:path w="101601" h="19051">
                  <a:moveTo>
                    <a:pt x="0" y="19050"/>
                  </a:moveTo>
                  <a:lnTo>
                    <a:pt x="0" y="19050"/>
                  </a:lnTo>
                  <a:lnTo>
                    <a:pt x="3371" y="19050"/>
                  </a:lnTo>
                  <a:lnTo>
                    <a:pt x="26680" y="8998"/>
                  </a:lnTo>
                  <a:lnTo>
                    <a:pt x="66752" y="2334"/>
                  </a:lnTo>
                  <a:lnTo>
                    <a:pt x="1016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5" name="SMARTInkShape-1464"/>
            <p:cNvSpPr/>
            <p:nvPr>
              <p:custDataLst>
                <p:tags r:id="rId80"/>
              </p:custDataLst>
            </p:nvPr>
          </p:nvSpPr>
          <p:spPr>
            <a:xfrm>
              <a:off x="631461" y="4819650"/>
              <a:ext cx="98790" cy="18634"/>
            </a:xfrm>
            <a:custGeom>
              <a:avLst/>
              <a:gdLst/>
              <a:ahLst/>
              <a:cxnLst/>
              <a:rect l="0" t="0" r="0" b="0"/>
              <a:pathLst>
                <a:path w="98790" h="18634">
                  <a:moveTo>
                    <a:pt x="35289" y="0"/>
                  </a:moveTo>
                  <a:lnTo>
                    <a:pt x="35289" y="0"/>
                  </a:lnTo>
                  <a:lnTo>
                    <a:pt x="0" y="17644"/>
                  </a:lnTo>
                  <a:lnTo>
                    <a:pt x="11506" y="18633"/>
                  </a:lnTo>
                  <a:lnTo>
                    <a:pt x="54475" y="13898"/>
                  </a:lnTo>
                  <a:lnTo>
                    <a:pt x="98789" y="63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6" name="SMARTInkShape-1465"/>
            <p:cNvSpPr/>
            <p:nvPr>
              <p:custDataLst>
                <p:tags r:id="rId81"/>
              </p:custDataLst>
            </p:nvPr>
          </p:nvSpPr>
          <p:spPr>
            <a:xfrm>
              <a:off x="843394" y="4732466"/>
              <a:ext cx="121807" cy="131635"/>
            </a:xfrm>
            <a:custGeom>
              <a:avLst/>
              <a:gdLst/>
              <a:ahLst/>
              <a:cxnLst/>
              <a:rect l="0" t="0" r="0" b="0"/>
              <a:pathLst>
                <a:path w="121807" h="131635">
                  <a:moveTo>
                    <a:pt x="121806" y="10984"/>
                  </a:moveTo>
                  <a:lnTo>
                    <a:pt x="121806" y="10984"/>
                  </a:lnTo>
                  <a:lnTo>
                    <a:pt x="121806" y="7613"/>
                  </a:lnTo>
                  <a:lnTo>
                    <a:pt x="119925" y="4076"/>
                  </a:lnTo>
                  <a:lnTo>
                    <a:pt x="118435" y="2145"/>
                  </a:lnTo>
                  <a:lnTo>
                    <a:pt x="111136" y="0"/>
                  </a:lnTo>
                  <a:lnTo>
                    <a:pt x="89482" y="674"/>
                  </a:lnTo>
                  <a:lnTo>
                    <a:pt x="68634" y="4990"/>
                  </a:lnTo>
                  <a:lnTo>
                    <a:pt x="38475" y="20026"/>
                  </a:lnTo>
                  <a:lnTo>
                    <a:pt x="12369" y="46271"/>
                  </a:lnTo>
                  <a:lnTo>
                    <a:pt x="0" y="68833"/>
                  </a:lnTo>
                  <a:lnTo>
                    <a:pt x="385" y="75655"/>
                  </a:lnTo>
                  <a:lnTo>
                    <a:pt x="6458" y="90762"/>
                  </a:lnTo>
                  <a:lnTo>
                    <a:pt x="14331" y="101239"/>
                  </a:lnTo>
                  <a:lnTo>
                    <a:pt x="24650" y="108952"/>
                  </a:lnTo>
                  <a:lnTo>
                    <a:pt x="49588" y="119818"/>
                  </a:lnTo>
                  <a:lnTo>
                    <a:pt x="109106" y="13163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5" name="SMARTInkShape-Group336"/>
          <p:cNvGrpSpPr/>
          <p:nvPr/>
        </p:nvGrpSpPr>
        <p:grpSpPr>
          <a:xfrm>
            <a:off x="3619762" y="5048250"/>
            <a:ext cx="1034789" cy="406401"/>
            <a:chOff x="3619762" y="5048250"/>
            <a:chExt cx="1034789" cy="406401"/>
          </a:xfrm>
        </p:grpSpPr>
        <p:sp>
          <p:nvSpPr>
            <p:cNvPr id="828" name="SMARTInkShape-1466"/>
            <p:cNvSpPr/>
            <p:nvPr>
              <p:custDataLst>
                <p:tags r:id="rId72"/>
              </p:custDataLst>
            </p:nvPr>
          </p:nvSpPr>
          <p:spPr>
            <a:xfrm>
              <a:off x="3619762" y="5175272"/>
              <a:ext cx="120389" cy="95229"/>
            </a:xfrm>
            <a:custGeom>
              <a:avLst/>
              <a:gdLst/>
              <a:ahLst/>
              <a:cxnLst/>
              <a:rect l="0" t="0" r="0" b="0"/>
              <a:pathLst>
                <a:path w="120389" h="95229">
                  <a:moveTo>
                    <a:pt x="6088" y="6328"/>
                  </a:moveTo>
                  <a:lnTo>
                    <a:pt x="6088" y="6328"/>
                  </a:lnTo>
                  <a:lnTo>
                    <a:pt x="6088" y="2957"/>
                  </a:lnTo>
                  <a:lnTo>
                    <a:pt x="5382" y="1964"/>
                  </a:lnTo>
                  <a:lnTo>
                    <a:pt x="4206" y="1302"/>
                  </a:lnTo>
                  <a:lnTo>
                    <a:pt x="0" y="56"/>
                  </a:lnTo>
                  <a:lnTo>
                    <a:pt x="3187" y="0"/>
                  </a:lnTo>
                  <a:lnTo>
                    <a:pt x="24382" y="5757"/>
                  </a:lnTo>
                  <a:lnTo>
                    <a:pt x="68573" y="38200"/>
                  </a:lnTo>
                  <a:lnTo>
                    <a:pt x="90046" y="60568"/>
                  </a:lnTo>
                  <a:lnTo>
                    <a:pt x="97287" y="70847"/>
                  </a:lnTo>
                  <a:lnTo>
                    <a:pt x="120388" y="9522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9" name="SMARTInkShape-1467"/>
            <p:cNvSpPr/>
            <p:nvPr>
              <p:custDataLst>
                <p:tags r:id="rId73"/>
              </p:custDataLst>
            </p:nvPr>
          </p:nvSpPr>
          <p:spPr>
            <a:xfrm>
              <a:off x="3762794" y="5163012"/>
              <a:ext cx="59806" cy="234489"/>
            </a:xfrm>
            <a:custGeom>
              <a:avLst/>
              <a:gdLst/>
              <a:ahLst/>
              <a:cxnLst/>
              <a:rect l="0" t="0" r="0" b="0"/>
              <a:pathLst>
                <a:path w="59806" h="234489">
                  <a:moveTo>
                    <a:pt x="47206" y="31288"/>
                  </a:moveTo>
                  <a:lnTo>
                    <a:pt x="47206" y="31288"/>
                  </a:lnTo>
                  <a:lnTo>
                    <a:pt x="58189" y="7439"/>
                  </a:lnTo>
                  <a:lnTo>
                    <a:pt x="59805" y="0"/>
                  </a:lnTo>
                  <a:lnTo>
                    <a:pt x="31531" y="45750"/>
                  </a:lnTo>
                  <a:lnTo>
                    <a:pt x="11983" y="90058"/>
                  </a:lnTo>
                  <a:lnTo>
                    <a:pt x="2906" y="130700"/>
                  </a:lnTo>
                  <a:lnTo>
                    <a:pt x="0" y="149554"/>
                  </a:lnTo>
                  <a:lnTo>
                    <a:pt x="2253" y="194123"/>
                  </a:lnTo>
                  <a:lnTo>
                    <a:pt x="8179" y="227547"/>
                  </a:lnTo>
                  <a:lnTo>
                    <a:pt x="7783" y="229860"/>
                  </a:lnTo>
                  <a:lnTo>
                    <a:pt x="2756" y="2344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0" name="SMARTInkShape-1468"/>
            <p:cNvSpPr/>
            <p:nvPr>
              <p:custDataLst>
                <p:tags r:id="rId74"/>
              </p:custDataLst>
            </p:nvPr>
          </p:nvSpPr>
          <p:spPr>
            <a:xfrm>
              <a:off x="3917950" y="5061833"/>
              <a:ext cx="15337" cy="100718"/>
            </a:xfrm>
            <a:custGeom>
              <a:avLst/>
              <a:gdLst/>
              <a:ahLst/>
              <a:cxnLst/>
              <a:rect l="0" t="0" r="0" b="0"/>
              <a:pathLst>
                <a:path w="15337" h="100718">
                  <a:moveTo>
                    <a:pt x="0" y="5467"/>
                  </a:moveTo>
                  <a:lnTo>
                    <a:pt x="0" y="5467"/>
                  </a:lnTo>
                  <a:lnTo>
                    <a:pt x="0" y="2096"/>
                  </a:lnTo>
                  <a:lnTo>
                    <a:pt x="705" y="1103"/>
                  </a:lnTo>
                  <a:lnTo>
                    <a:pt x="1882" y="441"/>
                  </a:lnTo>
                  <a:lnTo>
                    <a:pt x="3371" y="0"/>
                  </a:lnTo>
                  <a:lnTo>
                    <a:pt x="5069" y="411"/>
                  </a:lnTo>
                  <a:lnTo>
                    <a:pt x="10831" y="4360"/>
                  </a:lnTo>
                  <a:lnTo>
                    <a:pt x="14927" y="8033"/>
                  </a:lnTo>
                  <a:lnTo>
                    <a:pt x="15336" y="17660"/>
                  </a:lnTo>
                  <a:lnTo>
                    <a:pt x="12931" y="63130"/>
                  </a:lnTo>
                  <a:lnTo>
                    <a:pt x="12700" y="1007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1" name="SMARTInkShape-1469"/>
            <p:cNvSpPr/>
            <p:nvPr>
              <p:custDataLst>
                <p:tags r:id="rId75"/>
              </p:custDataLst>
            </p:nvPr>
          </p:nvSpPr>
          <p:spPr>
            <a:xfrm>
              <a:off x="3847133" y="5048250"/>
              <a:ext cx="153368" cy="38101"/>
            </a:xfrm>
            <a:custGeom>
              <a:avLst/>
              <a:gdLst/>
              <a:ahLst/>
              <a:cxnLst/>
              <a:rect l="0" t="0" r="0" b="0"/>
              <a:pathLst>
                <a:path w="153368" h="38101">
                  <a:moveTo>
                    <a:pt x="7317" y="38100"/>
                  </a:moveTo>
                  <a:lnTo>
                    <a:pt x="7317" y="38100"/>
                  </a:lnTo>
                  <a:lnTo>
                    <a:pt x="575" y="38100"/>
                  </a:lnTo>
                  <a:lnTo>
                    <a:pt x="0" y="36689"/>
                  </a:lnTo>
                  <a:lnTo>
                    <a:pt x="3124" y="31358"/>
                  </a:lnTo>
                  <a:lnTo>
                    <a:pt x="16187" y="20423"/>
                  </a:lnTo>
                  <a:lnTo>
                    <a:pt x="58432" y="9156"/>
                  </a:lnTo>
                  <a:lnTo>
                    <a:pt x="15336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2" name="SMARTInkShape-1470"/>
            <p:cNvSpPr/>
            <p:nvPr>
              <p:custDataLst>
                <p:tags r:id="rId76"/>
              </p:custDataLst>
            </p:nvPr>
          </p:nvSpPr>
          <p:spPr>
            <a:xfrm>
              <a:off x="4114800" y="5213350"/>
              <a:ext cx="69851" cy="76201"/>
            </a:xfrm>
            <a:custGeom>
              <a:avLst/>
              <a:gdLst/>
              <a:ahLst/>
              <a:cxnLst/>
              <a:rect l="0" t="0" r="0" b="0"/>
              <a:pathLst>
                <a:path w="69851" h="76201">
                  <a:moveTo>
                    <a:pt x="0" y="0"/>
                  </a:moveTo>
                  <a:lnTo>
                    <a:pt x="0" y="0"/>
                  </a:lnTo>
                  <a:lnTo>
                    <a:pt x="0" y="3371"/>
                  </a:lnTo>
                  <a:lnTo>
                    <a:pt x="1881" y="6907"/>
                  </a:lnTo>
                  <a:lnTo>
                    <a:pt x="34305" y="54389"/>
                  </a:lnTo>
                  <a:lnTo>
                    <a:pt x="45586" y="65564"/>
                  </a:lnTo>
                  <a:lnTo>
                    <a:pt x="69850" y="76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3" name="SMARTInkShape-1471"/>
            <p:cNvSpPr/>
            <p:nvPr>
              <p:custDataLst>
                <p:tags r:id="rId77"/>
              </p:custDataLst>
            </p:nvPr>
          </p:nvSpPr>
          <p:spPr>
            <a:xfrm>
              <a:off x="4197350" y="5221168"/>
              <a:ext cx="95251" cy="233483"/>
            </a:xfrm>
            <a:custGeom>
              <a:avLst/>
              <a:gdLst/>
              <a:ahLst/>
              <a:cxnLst/>
              <a:rect l="0" t="0" r="0" b="0"/>
              <a:pathLst>
                <a:path w="95251" h="233483">
                  <a:moveTo>
                    <a:pt x="95250" y="11232"/>
                  </a:moveTo>
                  <a:lnTo>
                    <a:pt x="95250" y="11232"/>
                  </a:lnTo>
                  <a:lnTo>
                    <a:pt x="95250" y="7861"/>
                  </a:lnTo>
                  <a:lnTo>
                    <a:pt x="93368" y="4325"/>
                  </a:lnTo>
                  <a:lnTo>
                    <a:pt x="91879" y="2393"/>
                  </a:lnTo>
                  <a:lnTo>
                    <a:pt x="84580" y="248"/>
                  </a:lnTo>
                  <a:lnTo>
                    <a:pt x="74986" y="0"/>
                  </a:lnTo>
                  <a:lnTo>
                    <a:pt x="60945" y="4533"/>
                  </a:lnTo>
                  <a:lnTo>
                    <a:pt x="49664" y="10842"/>
                  </a:lnTo>
                  <a:lnTo>
                    <a:pt x="34785" y="29069"/>
                  </a:lnTo>
                  <a:lnTo>
                    <a:pt x="22184" y="57559"/>
                  </a:lnTo>
                  <a:lnTo>
                    <a:pt x="12901" y="97994"/>
                  </a:lnTo>
                  <a:lnTo>
                    <a:pt x="6507" y="143595"/>
                  </a:lnTo>
                  <a:lnTo>
                    <a:pt x="996" y="188954"/>
                  </a:lnTo>
                  <a:lnTo>
                    <a:pt x="0" y="23348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4" name="SMARTInkShape-1472"/>
            <p:cNvSpPr/>
            <p:nvPr>
              <p:custDataLst>
                <p:tags r:id="rId78"/>
              </p:custDataLst>
            </p:nvPr>
          </p:nvSpPr>
          <p:spPr>
            <a:xfrm>
              <a:off x="4476750" y="5365750"/>
              <a:ext cx="177801" cy="6344"/>
            </a:xfrm>
            <a:custGeom>
              <a:avLst/>
              <a:gdLst/>
              <a:ahLst/>
              <a:cxnLst/>
              <a:rect l="0" t="0" r="0" b="0"/>
              <a:pathLst>
                <a:path w="177801" h="6344">
                  <a:moveTo>
                    <a:pt x="0" y="0"/>
                  </a:moveTo>
                  <a:lnTo>
                    <a:pt x="0" y="0"/>
                  </a:lnTo>
                  <a:lnTo>
                    <a:pt x="0" y="5467"/>
                  </a:lnTo>
                  <a:lnTo>
                    <a:pt x="46287" y="6272"/>
                  </a:lnTo>
                  <a:lnTo>
                    <a:pt x="85368" y="6327"/>
                  </a:lnTo>
                  <a:lnTo>
                    <a:pt x="122582" y="6343"/>
                  </a:lnTo>
                  <a:lnTo>
                    <a:pt x="1778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48" name="SMARTInkShape-Group337"/>
          <p:cNvGrpSpPr/>
          <p:nvPr/>
        </p:nvGrpSpPr>
        <p:grpSpPr>
          <a:xfrm>
            <a:off x="4922609" y="5051104"/>
            <a:ext cx="1313092" cy="503934"/>
            <a:chOff x="4922609" y="5051104"/>
            <a:chExt cx="1313092" cy="503934"/>
          </a:xfrm>
        </p:grpSpPr>
        <p:sp>
          <p:nvSpPr>
            <p:cNvPr id="836" name="SMARTInkShape-1473"/>
            <p:cNvSpPr/>
            <p:nvPr>
              <p:custDataLst>
                <p:tags r:id="rId60"/>
              </p:custDataLst>
            </p:nvPr>
          </p:nvSpPr>
          <p:spPr>
            <a:xfrm>
              <a:off x="5480050" y="5257800"/>
              <a:ext cx="107951" cy="120651"/>
            </a:xfrm>
            <a:custGeom>
              <a:avLst/>
              <a:gdLst/>
              <a:ahLst/>
              <a:cxnLst/>
              <a:rect l="0" t="0" r="0" b="0"/>
              <a:pathLst>
                <a:path w="107951" h="120651">
                  <a:moveTo>
                    <a:pt x="0" y="0"/>
                  </a:moveTo>
                  <a:lnTo>
                    <a:pt x="0" y="0"/>
                  </a:lnTo>
                  <a:lnTo>
                    <a:pt x="3370" y="0"/>
                  </a:lnTo>
                  <a:lnTo>
                    <a:pt x="48882" y="47361"/>
                  </a:lnTo>
                  <a:lnTo>
                    <a:pt x="87228" y="92163"/>
                  </a:lnTo>
                  <a:lnTo>
                    <a:pt x="107950" y="1206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7" name="SMARTInkShape-1474"/>
            <p:cNvSpPr/>
            <p:nvPr>
              <p:custDataLst>
                <p:tags r:id="rId61"/>
              </p:custDataLst>
            </p:nvPr>
          </p:nvSpPr>
          <p:spPr>
            <a:xfrm>
              <a:off x="5505450" y="5241398"/>
              <a:ext cx="114301" cy="168803"/>
            </a:xfrm>
            <a:custGeom>
              <a:avLst/>
              <a:gdLst/>
              <a:ahLst/>
              <a:cxnLst/>
              <a:rect l="0" t="0" r="0" b="0"/>
              <a:pathLst>
                <a:path w="114301" h="168803">
                  <a:moveTo>
                    <a:pt x="114300" y="16402"/>
                  </a:moveTo>
                  <a:lnTo>
                    <a:pt x="114300" y="16402"/>
                  </a:lnTo>
                  <a:lnTo>
                    <a:pt x="109231" y="3310"/>
                  </a:lnTo>
                  <a:lnTo>
                    <a:pt x="105461" y="0"/>
                  </a:lnTo>
                  <a:lnTo>
                    <a:pt x="95790" y="4174"/>
                  </a:lnTo>
                  <a:lnTo>
                    <a:pt x="82084" y="14494"/>
                  </a:lnTo>
                  <a:lnTo>
                    <a:pt x="45364" y="56507"/>
                  </a:lnTo>
                  <a:lnTo>
                    <a:pt x="16583" y="100200"/>
                  </a:lnTo>
                  <a:lnTo>
                    <a:pt x="13172" y="106134"/>
                  </a:lnTo>
                  <a:lnTo>
                    <a:pt x="0" y="16880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8" name="SMARTInkShape-1475"/>
            <p:cNvSpPr/>
            <p:nvPr>
              <p:custDataLst>
                <p:tags r:id="rId62"/>
              </p:custDataLst>
            </p:nvPr>
          </p:nvSpPr>
          <p:spPr>
            <a:xfrm>
              <a:off x="6090533" y="5092700"/>
              <a:ext cx="145168" cy="38101"/>
            </a:xfrm>
            <a:custGeom>
              <a:avLst/>
              <a:gdLst/>
              <a:ahLst/>
              <a:cxnLst/>
              <a:rect l="0" t="0" r="0" b="0"/>
              <a:pathLst>
                <a:path w="145168" h="38101">
                  <a:moveTo>
                    <a:pt x="5467" y="38100"/>
                  </a:moveTo>
                  <a:lnTo>
                    <a:pt x="5467" y="38100"/>
                  </a:lnTo>
                  <a:lnTo>
                    <a:pt x="2096" y="38100"/>
                  </a:lnTo>
                  <a:lnTo>
                    <a:pt x="1103" y="36688"/>
                  </a:lnTo>
                  <a:lnTo>
                    <a:pt x="0" y="31358"/>
                  </a:lnTo>
                  <a:lnTo>
                    <a:pt x="12680" y="22403"/>
                  </a:lnTo>
                  <a:lnTo>
                    <a:pt x="33367" y="13485"/>
                  </a:lnTo>
                  <a:lnTo>
                    <a:pt x="77275" y="5878"/>
                  </a:lnTo>
                  <a:lnTo>
                    <a:pt x="123161" y="774"/>
                  </a:lnTo>
                  <a:lnTo>
                    <a:pt x="14516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9" name="SMARTInkShape-1476"/>
            <p:cNvSpPr/>
            <p:nvPr>
              <p:custDataLst>
                <p:tags r:id="rId63"/>
              </p:custDataLst>
            </p:nvPr>
          </p:nvSpPr>
          <p:spPr>
            <a:xfrm>
              <a:off x="6159500" y="5097862"/>
              <a:ext cx="18091" cy="140889"/>
            </a:xfrm>
            <a:custGeom>
              <a:avLst/>
              <a:gdLst/>
              <a:ahLst/>
              <a:cxnLst/>
              <a:rect l="0" t="0" r="0" b="0"/>
              <a:pathLst>
                <a:path w="18091" h="140889">
                  <a:moveTo>
                    <a:pt x="6350" y="20238"/>
                  </a:moveTo>
                  <a:lnTo>
                    <a:pt x="6350" y="20238"/>
                  </a:lnTo>
                  <a:lnTo>
                    <a:pt x="11817" y="464"/>
                  </a:lnTo>
                  <a:lnTo>
                    <a:pt x="12816" y="0"/>
                  </a:lnTo>
                  <a:lnTo>
                    <a:pt x="14190" y="1102"/>
                  </a:lnTo>
                  <a:lnTo>
                    <a:pt x="15810" y="3248"/>
                  </a:lnTo>
                  <a:lnTo>
                    <a:pt x="18090" y="16379"/>
                  </a:lnTo>
                  <a:lnTo>
                    <a:pt x="14496" y="57941"/>
                  </a:lnTo>
                  <a:lnTo>
                    <a:pt x="9291" y="97405"/>
                  </a:lnTo>
                  <a:lnTo>
                    <a:pt x="0" y="1408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" name="SMARTInkShape-1477"/>
            <p:cNvSpPr/>
            <p:nvPr>
              <p:custDataLst>
                <p:tags r:id="rId64"/>
              </p:custDataLst>
            </p:nvPr>
          </p:nvSpPr>
          <p:spPr>
            <a:xfrm>
              <a:off x="5943600" y="5162812"/>
              <a:ext cx="74417" cy="270307"/>
            </a:xfrm>
            <a:custGeom>
              <a:avLst/>
              <a:gdLst/>
              <a:ahLst/>
              <a:cxnLst/>
              <a:rect l="0" t="0" r="0" b="0"/>
              <a:pathLst>
                <a:path w="74417" h="270307">
                  <a:moveTo>
                    <a:pt x="44450" y="6088"/>
                  </a:moveTo>
                  <a:lnTo>
                    <a:pt x="44450" y="6088"/>
                  </a:lnTo>
                  <a:lnTo>
                    <a:pt x="20717" y="0"/>
                  </a:lnTo>
                  <a:lnTo>
                    <a:pt x="40811" y="43783"/>
                  </a:lnTo>
                  <a:lnTo>
                    <a:pt x="61462" y="86634"/>
                  </a:lnTo>
                  <a:lnTo>
                    <a:pt x="72556" y="133921"/>
                  </a:lnTo>
                  <a:lnTo>
                    <a:pt x="74416" y="175589"/>
                  </a:lnTo>
                  <a:lnTo>
                    <a:pt x="70106" y="212944"/>
                  </a:lnTo>
                  <a:lnTo>
                    <a:pt x="52392" y="252547"/>
                  </a:lnTo>
                  <a:lnTo>
                    <a:pt x="36692" y="264027"/>
                  </a:lnTo>
                  <a:lnTo>
                    <a:pt x="26577" y="269064"/>
                  </a:lnTo>
                  <a:lnTo>
                    <a:pt x="19129" y="270306"/>
                  </a:lnTo>
                  <a:lnTo>
                    <a:pt x="0" y="2600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1" name="SMARTInkShape-1478"/>
            <p:cNvSpPr/>
            <p:nvPr>
              <p:custDataLst>
                <p:tags r:id="rId65"/>
              </p:custDataLst>
            </p:nvPr>
          </p:nvSpPr>
          <p:spPr>
            <a:xfrm>
              <a:off x="5749441" y="5051104"/>
              <a:ext cx="105260" cy="92397"/>
            </a:xfrm>
            <a:custGeom>
              <a:avLst/>
              <a:gdLst/>
              <a:ahLst/>
              <a:cxnLst/>
              <a:rect l="0" t="0" r="0" b="0"/>
              <a:pathLst>
                <a:path w="105260" h="92397">
                  <a:moveTo>
                    <a:pt x="3659" y="28896"/>
                  </a:moveTo>
                  <a:lnTo>
                    <a:pt x="3659" y="28896"/>
                  </a:lnTo>
                  <a:lnTo>
                    <a:pt x="3659" y="25525"/>
                  </a:lnTo>
                  <a:lnTo>
                    <a:pt x="2953" y="25943"/>
                  </a:lnTo>
                  <a:lnTo>
                    <a:pt x="288" y="30172"/>
                  </a:lnTo>
                  <a:lnTo>
                    <a:pt x="0" y="32568"/>
                  </a:lnTo>
                  <a:lnTo>
                    <a:pt x="3474" y="52137"/>
                  </a:lnTo>
                  <a:lnTo>
                    <a:pt x="4242" y="52857"/>
                  </a:lnTo>
                  <a:lnTo>
                    <a:pt x="6975" y="53657"/>
                  </a:lnTo>
                  <a:lnTo>
                    <a:pt x="10542" y="46486"/>
                  </a:lnTo>
                  <a:lnTo>
                    <a:pt x="15890" y="34597"/>
                  </a:lnTo>
                  <a:lnTo>
                    <a:pt x="39163" y="6781"/>
                  </a:lnTo>
                  <a:lnTo>
                    <a:pt x="46015" y="1428"/>
                  </a:lnTo>
                  <a:lnTo>
                    <a:pt x="48830" y="0"/>
                  </a:lnTo>
                  <a:lnTo>
                    <a:pt x="51412" y="461"/>
                  </a:lnTo>
                  <a:lnTo>
                    <a:pt x="56162" y="4734"/>
                  </a:lnTo>
                  <a:lnTo>
                    <a:pt x="58744" y="11337"/>
                  </a:lnTo>
                  <a:lnTo>
                    <a:pt x="63961" y="26750"/>
                  </a:lnTo>
                  <a:lnTo>
                    <a:pt x="105259" y="9239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2" name="SMARTInkShape-1479"/>
            <p:cNvSpPr/>
            <p:nvPr>
              <p:custDataLst>
                <p:tags r:id="rId66"/>
              </p:custDataLst>
            </p:nvPr>
          </p:nvSpPr>
          <p:spPr>
            <a:xfrm>
              <a:off x="5709825" y="5186202"/>
              <a:ext cx="147234" cy="368836"/>
            </a:xfrm>
            <a:custGeom>
              <a:avLst/>
              <a:gdLst/>
              <a:ahLst/>
              <a:cxnLst/>
              <a:rect l="0" t="0" r="0" b="0"/>
              <a:pathLst>
                <a:path w="147234" h="368836">
                  <a:moveTo>
                    <a:pt x="36925" y="116048"/>
                  </a:moveTo>
                  <a:lnTo>
                    <a:pt x="36925" y="116048"/>
                  </a:lnTo>
                  <a:lnTo>
                    <a:pt x="36220" y="128290"/>
                  </a:lnTo>
                  <a:lnTo>
                    <a:pt x="26799" y="168906"/>
                  </a:lnTo>
                  <a:lnTo>
                    <a:pt x="24282" y="209399"/>
                  </a:lnTo>
                  <a:lnTo>
                    <a:pt x="19381" y="248835"/>
                  </a:lnTo>
                  <a:lnTo>
                    <a:pt x="13285" y="292561"/>
                  </a:lnTo>
                  <a:lnTo>
                    <a:pt x="6687" y="334862"/>
                  </a:lnTo>
                  <a:lnTo>
                    <a:pt x="0" y="368228"/>
                  </a:lnTo>
                  <a:lnTo>
                    <a:pt x="314" y="368835"/>
                  </a:lnTo>
                  <a:lnTo>
                    <a:pt x="4832" y="356047"/>
                  </a:lnTo>
                  <a:lnTo>
                    <a:pt x="14795" y="318078"/>
                  </a:lnTo>
                  <a:lnTo>
                    <a:pt x="22621" y="287214"/>
                  </a:lnTo>
                  <a:lnTo>
                    <a:pt x="32685" y="250918"/>
                  </a:lnTo>
                  <a:lnTo>
                    <a:pt x="42801" y="211974"/>
                  </a:lnTo>
                  <a:lnTo>
                    <a:pt x="49649" y="173498"/>
                  </a:lnTo>
                  <a:lnTo>
                    <a:pt x="57471" y="129621"/>
                  </a:lnTo>
                  <a:lnTo>
                    <a:pt x="67629" y="87536"/>
                  </a:lnTo>
                  <a:lnTo>
                    <a:pt x="79575" y="40415"/>
                  </a:lnTo>
                  <a:lnTo>
                    <a:pt x="91184" y="5754"/>
                  </a:lnTo>
                  <a:lnTo>
                    <a:pt x="95848" y="0"/>
                  </a:lnTo>
                  <a:lnTo>
                    <a:pt x="98079" y="1289"/>
                  </a:lnTo>
                  <a:lnTo>
                    <a:pt x="102439" y="10246"/>
                  </a:lnTo>
                  <a:lnTo>
                    <a:pt x="109766" y="53129"/>
                  </a:lnTo>
                  <a:lnTo>
                    <a:pt x="112830" y="93120"/>
                  </a:lnTo>
                  <a:lnTo>
                    <a:pt x="111112" y="100683"/>
                  </a:lnTo>
                  <a:lnTo>
                    <a:pt x="107028" y="109171"/>
                  </a:lnTo>
                  <a:lnTo>
                    <a:pt x="111894" y="110299"/>
                  </a:lnTo>
                  <a:lnTo>
                    <a:pt x="135929" y="124439"/>
                  </a:lnTo>
                  <a:lnTo>
                    <a:pt x="146479" y="139735"/>
                  </a:lnTo>
                  <a:lnTo>
                    <a:pt x="147233" y="149858"/>
                  </a:lnTo>
                  <a:lnTo>
                    <a:pt x="145341" y="166863"/>
                  </a:lnTo>
                  <a:lnTo>
                    <a:pt x="139438" y="174145"/>
                  </a:lnTo>
                  <a:lnTo>
                    <a:pt x="121771" y="186947"/>
                  </a:lnTo>
                  <a:lnTo>
                    <a:pt x="117480" y="188009"/>
                  </a:lnTo>
                  <a:lnTo>
                    <a:pt x="108945" y="187306"/>
                  </a:lnTo>
                  <a:lnTo>
                    <a:pt x="81375" y="16684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3" name="SMARTInkShape-1480"/>
            <p:cNvSpPr/>
            <p:nvPr>
              <p:custDataLst>
                <p:tags r:id="rId67"/>
              </p:custDataLst>
            </p:nvPr>
          </p:nvSpPr>
          <p:spPr>
            <a:xfrm>
              <a:off x="4922609" y="5183006"/>
              <a:ext cx="81192" cy="277995"/>
            </a:xfrm>
            <a:custGeom>
              <a:avLst/>
              <a:gdLst/>
              <a:ahLst/>
              <a:cxnLst/>
              <a:rect l="0" t="0" r="0" b="0"/>
              <a:pathLst>
                <a:path w="81192" h="277995">
                  <a:moveTo>
                    <a:pt x="81191" y="17644"/>
                  </a:moveTo>
                  <a:lnTo>
                    <a:pt x="81191" y="17644"/>
                  </a:lnTo>
                  <a:lnTo>
                    <a:pt x="81191" y="3338"/>
                  </a:lnTo>
                  <a:lnTo>
                    <a:pt x="80486" y="1757"/>
                  </a:lnTo>
                  <a:lnTo>
                    <a:pt x="79309" y="704"/>
                  </a:lnTo>
                  <a:lnTo>
                    <a:pt x="77820" y="0"/>
                  </a:lnTo>
                  <a:lnTo>
                    <a:pt x="72402" y="1100"/>
                  </a:lnTo>
                  <a:lnTo>
                    <a:pt x="68982" y="2381"/>
                  </a:lnTo>
                  <a:lnTo>
                    <a:pt x="49694" y="23305"/>
                  </a:lnTo>
                  <a:lnTo>
                    <a:pt x="39482" y="40801"/>
                  </a:lnTo>
                  <a:lnTo>
                    <a:pt x="23746" y="85091"/>
                  </a:lnTo>
                  <a:lnTo>
                    <a:pt x="10421" y="127706"/>
                  </a:lnTo>
                  <a:lnTo>
                    <a:pt x="3229" y="163222"/>
                  </a:lnTo>
                  <a:lnTo>
                    <a:pt x="0" y="201654"/>
                  </a:lnTo>
                  <a:lnTo>
                    <a:pt x="9157" y="239853"/>
                  </a:lnTo>
                  <a:lnTo>
                    <a:pt x="21904" y="267869"/>
                  </a:lnTo>
                  <a:lnTo>
                    <a:pt x="29672" y="273360"/>
                  </a:lnTo>
                  <a:lnTo>
                    <a:pt x="81191" y="2779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4" name="SMARTInkShape-1481"/>
            <p:cNvSpPr/>
            <p:nvPr>
              <p:custDataLst>
                <p:tags r:id="rId68"/>
              </p:custDataLst>
            </p:nvPr>
          </p:nvSpPr>
          <p:spPr>
            <a:xfrm>
              <a:off x="5068706" y="5198633"/>
              <a:ext cx="81145" cy="90918"/>
            </a:xfrm>
            <a:custGeom>
              <a:avLst/>
              <a:gdLst/>
              <a:ahLst/>
              <a:cxnLst/>
              <a:rect l="0" t="0" r="0" b="0"/>
              <a:pathLst>
                <a:path w="81145" h="90918">
                  <a:moveTo>
                    <a:pt x="17644" y="21067"/>
                  </a:moveTo>
                  <a:lnTo>
                    <a:pt x="17644" y="21067"/>
                  </a:lnTo>
                  <a:lnTo>
                    <a:pt x="1757" y="4474"/>
                  </a:lnTo>
                  <a:lnTo>
                    <a:pt x="0" y="52"/>
                  </a:lnTo>
                  <a:lnTo>
                    <a:pt x="942" y="0"/>
                  </a:lnTo>
                  <a:lnTo>
                    <a:pt x="5753" y="3708"/>
                  </a:lnTo>
                  <a:lnTo>
                    <a:pt x="46471" y="49656"/>
                  </a:lnTo>
                  <a:lnTo>
                    <a:pt x="81144" y="909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5" name="SMARTInkShape-1482"/>
            <p:cNvSpPr/>
            <p:nvPr>
              <p:custDataLst>
                <p:tags r:id="rId69"/>
              </p:custDataLst>
            </p:nvPr>
          </p:nvSpPr>
          <p:spPr>
            <a:xfrm>
              <a:off x="5156807" y="5189510"/>
              <a:ext cx="78904" cy="271491"/>
            </a:xfrm>
            <a:custGeom>
              <a:avLst/>
              <a:gdLst/>
              <a:ahLst/>
              <a:cxnLst/>
              <a:rect l="0" t="0" r="0" b="0"/>
              <a:pathLst>
                <a:path w="78904" h="271491">
                  <a:moveTo>
                    <a:pt x="62893" y="30190"/>
                  </a:moveTo>
                  <a:lnTo>
                    <a:pt x="62893" y="30190"/>
                  </a:lnTo>
                  <a:lnTo>
                    <a:pt x="69635" y="23448"/>
                  </a:lnTo>
                  <a:lnTo>
                    <a:pt x="72945" y="16375"/>
                  </a:lnTo>
                  <a:lnTo>
                    <a:pt x="75122" y="9234"/>
                  </a:lnTo>
                  <a:lnTo>
                    <a:pt x="78441" y="3707"/>
                  </a:lnTo>
                  <a:lnTo>
                    <a:pt x="78903" y="1951"/>
                  </a:lnTo>
                  <a:lnTo>
                    <a:pt x="78505" y="781"/>
                  </a:lnTo>
                  <a:lnTo>
                    <a:pt x="77534" y="0"/>
                  </a:lnTo>
                  <a:lnTo>
                    <a:pt x="76182" y="186"/>
                  </a:lnTo>
                  <a:lnTo>
                    <a:pt x="60183" y="10787"/>
                  </a:lnTo>
                  <a:lnTo>
                    <a:pt x="46411" y="25617"/>
                  </a:lnTo>
                  <a:lnTo>
                    <a:pt x="20599" y="70934"/>
                  </a:lnTo>
                  <a:lnTo>
                    <a:pt x="6306" y="114691"/>
                  </a:lnTo>
                  <a:lnTo>
                    <a:pt x="0" y="161334"/>
                  </a:lnTo>
                  <a:lnTo>
                    <a:pt x="2883" y="200342"/>
                  </a:lnTo>
                  <a:lnTo>
                    <a:pt x="5366" y="240614"/>
                  </a:lnTo>
                  <a:lnTo>
                    <a:pt x="5743" y="2714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6" name="SMARTInkShape-1483"/>
            <p:cNvSpPr/>
            <p:nvPr>
              <p:custDataLst>
                <p:tags r:id="rId70"/>
              </p:custDataLst>
            </p:nvPr>
          </p:nvSpPr>
          <p:spPr>
            <a:xfrm>
              <a:off x="5314950" y="5113919"/>
              <a:ext cx="12701" cy="86732"/>
            </a:xfrm>
            <a:custGeom>
              <a:avLst/>
              <a:gdLst/>
              <a:ahLst/>
              <a:cxnLst/>
              <a:rect l="0" t="0" r="0" b="0"/>
              <a:pathLst>
                <a:path w="12701" h="86732">
                  <a:moveTo>
                    <a:pt x="0" y="23231"/>
                  </a:moveTo>
                  <a:lnTo>
                    <a:pt x="0" y="23231"/>
                  </a:lnTo>
                  <a:lnTo>
                    <a:pt x="3371" y="16489"/>
                  </a:lnTo>
                  <a:lnTo>
                    <a:pt x="5762" y="25"/>
                  </a:lnTo>
                  <a:lnTo>
                    <a:pt x="5958" y="0"/>
                  </a:lnTo>
                  <a:lnTo>
                    <a:pt x="12097" y="42977"/>
                  </a:lnTo>
                  <a:lnTo>
                    <a:pt x="12700" y="867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7" name="SMARTInkShape-1484"/>
            <p:cNvSpPr/>
            <p:nvPr>
              <p:custDataLst>
                <p:tags r:id="rId71"/>
              </p:custDataLst>
            </p:nvPr>
          </p:nvSpPr>
          <p:spPr>
            <a:xfrm>
              <a:off x="5246865" y="5099050"/>
              <a:ext cx="156986" cy="25401"/>
            </a:xfrm>
            <a:custGeom>
              <a:avLst/>
              <a:gdLst/>
              <a:ahLst/>
              <a:cxnLst/>
              <a:rect l="0" t="0" r="0" b="0"/>
              <a:pathLst>
                <a:path w="156986" h="25401">
                  <a:moveTo>
                    <a:pt x="10935" y="25400"/>
                  </a:moveTo>
                  <a:lnTo>
                    <a:pt x="10935" y="25400"/>
                  </a:lnTo>
                  <a:lnTo>
                    <a:pt x="4193" y="22029"/>
                  </a:lnTo>
                  <a:lnTo>
                    <a:pt x="2207" y="20331"/>
                  </a:lnTo>
                  <a:lnTo>
                    <a:pt x="0" y="16561"/>
                  </a:lnTo>
                  <a:lnTo>
                    <a:pt x="823" y="14568"/>
                  </a:lnTo>
                  <a:lnTo>
                    <a:pt x="5500" y="10473"/>
                  </a:lnTo>
                  <a:lnTo>
                    <a:pt x="49006" y="7164"/>
                  </a:lnTo>
                  <a:lnTo>
                    <a:pt x="87831" y="5886"/>
                  </a:lnTo>
                  <a:lnTo>
                    <a:pt x="15698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62" name="SMARTInkShape-Group338"/>
          <p:cNvGrpSpPr/>
          <p:nvPr/>
        </p:nvGrpSpPr>
        <p:grpSpPr>
          <a:xfrm>
            <a:off x="6445250" y="4957145"/>
            <a:ext cx="1435101" cy="503856"/>
            <a:chOff x="6445250" y="4957145"/>
            <a:chExt cx="1435101" cy="503856"/>
          </a:xfrm>
        </p:grpSpPr>
        <p:sp>
          <p:nvSpPr>
            <p:cNvPr id="849" name="SMARTInkShape-1485"/>
            <p:cNvSpPr/>
            <p:nvPr>
              <p:custDataLst>
                <p:tags r:id="rId47"/>
              </p:custDataLst>
            </p:nvPr>
          </p:nvSpPr>
          <p:spPr>
            <a:xfrm>
              <a:off x="7829550" y="5264150"/>
              <a:ext cx="25401" cy="196851"/>
            </a:xfrm>
            <a:custGeom>
              <a:avLst/>
              <a:gdLst/>
              <a:ahLst/>
              <a:cxnLst/>
              <a:rect l="0" t="0" r="0" b="0"/>
              <a:pathLst>
                <a:path w="25401" h="196851">
                  <a:moveTo>
                    <a:pt x="25400" y="0"/>
                  </a:moveTo>
                  <a:lnTo>
                    <a:pt x="25400" y="0"/>
                  </a:lnTo>
                  <a:lnTo>
                    <a:pt x="19932" y="47562"/>
                  </a:lnTo>
                  <a:lnTo>
                    <a:pt x="14155" y="92206"/>
                  </a:lnTo>
                  <a:lnTo>
                    <a:pt x="8975" y="131429"/>
                  </a:lnTo>
                  <a:lnTo>
                    <a:pt x="0" y="1968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0" name="SMARTInkShape-1486"/>
            <p:cNvSpPr/>
            <p:nvPr>
              <p:custDataLst>
                <p:tags r:id="rId48"/>
              </p:custDataLst>
            </p:nvPr>
          </p:nvSpPr>
          <p:spPr>
            <a:xfrm>
              <a:off x="7763742" y="5327650"/>
              <a:ext cx="116609" cy="19051"/>
            </a:xfrm>
            <a:custGeom>
              <a:avLst/>
              <a:gdLst/>
              <a:ahLst/>
              <a:cxnLst/>
              <a:rect l="0" t="0" r="0" b="0"/>
              <a:pathLst>
                <a:path w="116609" h="19051">
                  <a:moveTo>
                    <a:pt x="21358" y="0"/>
                  </a:moveTo>
                  <a:lnTo>
                    <a:pt x="21358" y="0"/>
                  </a:lnTo>
                  <a:lnTo>
                    <a:pt x="9149" y="0"/>
                  </a:lnTo>
                  <a:lnTo>
                    <a:pt x="3466" y="1882"/>
                  </a:lnTo>
                  <a:lnTo>
                    <a:pt x="963" y="3371"/>
                  </a:lnTo>
                  <a:lnTo>
                    <a:pt x="0" y="5069"/>
                  </a:lnTo>
                  <a:lnTo>
                    <a:pt x="65" y="6907"/>
                  </a:lnTo>
                  <a:lnTo>
                    <a:pt x="812" y="8838"/>
                  </a:lnTo>
                  <a:lnTo>
                    <a:pt x="3427" y="10126"/>
                  </a:lnTo>
                  <a:lnTo>
                    <a:pt x="47752" y="17575"/>
                  </a:lnTo>
                  <a:lnTo>
                    <a:pt x="116608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1" name="SMARTInkShape-1487"/>
            <p:cNvSpPr/>
            <p:nvPr>
              <p:custDataLst>
                <p:tags r:id="rId49"/>
              </p:custDataLst>
            </p:nvPr>
          </p:nvSpPr>
          <p:spPr>
            <a:xfrm>
              <a:off x="7475291" y="5184292"/>
              <a:ext cx="112960" cy="213209"/>
            </a:xfrm>
            <a:custGeom>
              <a:avLst/>
              <a:gdLst/>
              <a:ahLst/>
              <a:cxnLst/>
              <a:rect l="0" t="0" r="0" b="0"/>
              <a:pathLst>
                <a:path w="112960" h="213209">
                  <a:moveTo>
                    <a:pt x="112959" y="3658"/>
                  </a:moveTo>
                  <a:lnTo>
                    <a:pt x="112959" y="3658"/>
                  </a:lnTo>
                  <a:lnTo>
                    <a:pt x="109588" y="3658"/>
                  </a:lnTo>
                  <a:lnTo>
                    <a:pt x="96352" y="0"/>
                  </a:lnTo>
                  <a:lnTo>
                    <a:pt x="50580" y="8941"/>
                  </a:lnTo>
                  <a:lnTo>
                    <a:pt x="42666" y="15178"/>
                  </a:lnTo>
                  <a:lnTo>
                    <a:pt x="18917" y="47197"/>
                  </a:lnTo>
                  <a:lnTo>
                    <a:pt x="3184" y="86129"/>
                  </a:lnTo>
                  <a:lnTo>
                    <a:pt x="0" y="115347"/>
                  </a:lnTo>
                  <a:lnTo>
                    <a:pt x="5797" y="154187"/>
                  </a:lnTo>
                  <a:lnTo>
                    <a:pt x="17709" y="2132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2" name="SMARTInkShape-1488"/>
            <p:cNvSpPr/>
            <p:nvPr>
              <p:custDataLst>
                <p:tags r:id="rId50"/>
              </p:custDataLst>
            </p:nvPr>
          </p:nvSpPr>
          <p:spPr>
            <a:xfrm>
              <a:off x="7410450" y="5181600"/>
              <a:ext cx="82551" cy="88901"/>
            </a:xfrm>
            <a:custGeom>
              <a:avLst/>
              <a:gdLst/>
              <a:ahLst/>
              <a:cxnLst/>
              <a:rect l="0" t="0" r="0" b="0"/>
              <a:pathLst>
                <a:path w="82551" h="88901">
                  <a:moveTo>
                    <a:pt x="0" y="0"/>
                  </a:moveTo>
                  <a:lnTo>
                    <a:pt x="0" y="0"/>
                  </a:lnTo>
                  <a:lnTo>
                    <a:pt x="5069" y="5774"/>
                  </a:lnTo>
                  <a:lnTo>
                    <a:pt x="40602" y="53246"/>
                  </a:lnTo>
                  <a:lnTo>
                    <a:pt x="57891" y="73319"/>
                  </a:lnTo>
                  <a:lnTo>
                    <a:pt x="82550" y="889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3" name="SMARTInkShape-1489"/>
            <p:cNvSpPr/>
            <p:nvPr>
              <p:custDataLst>
                <p:tags r:id="rId51"/>
              </p:custDataLst>
            </p:nvPr>
          </p:nvSpPr>
          <p:spPr>
            <a:xfrm>
              <a:off x="7192584" y="5111750"/>
              <a:ext cx="148017" cy="44451"/>
            </a:xfrm>
            <a:custGeom>
              <a:avLst/>
              <a:gdLst/>
              <a:ahLst/>
              <a:cxnLst/>
              <a:rect l="0" t="0" r="0" b="0"/>
              <a:pathLst>
                <a:path w="148017" h="44451">
                  <a:moveTo>
                    <a:pt x="21016" y="44450"/>
                  </a:moveTo>
                  <a:lnTo>
                    <a:pt x="21016" y="44450"/>
                  </a:lnTo>
                  <a:lnTo>
                    <a:pt x="9083" y="39424"/>
                  </a:lnTo>
                  <a:lnTo>
                    <a:pt x="6711" y="38983"/>
                  </a:lnTo>
                  <a:lnTo>
                    <a:pt x="2193" y="34729"/>
                  </a:lnTo>
                  <a:lnTo>
                    <a:pt x="0" y="31619"/>
                  </a:lnTo>
                  <a:lnTo>
                    <a:pt x="1361" y="28135"/>
                  </a:lnTo>
                  <a:lnTo>
                    <a:pt x="10398" y="20501"/>
                  </a:lnTo>
                  <a:lnTo>
                    <a:pt x="31354" y="11640"/>
                  </a:lnTo>
                  <a:lnTo>
                    <a:pt x="68922" y="4546"/>
                  </a:lnTo>
                  <a:lnTo>
                    <a:pt x="14801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4" name="SMARTInkShape-1490"/>
            <p:cNvSpPr/>
            <p:nvPr>
              <p:custDataLst>
                <p:tags r:id="rId52"/>
              </p:custDataLst>
            </p:nvPr>
          </p:nvSpPr>
          <p:spPr>
            <a:xfrm>
              <a:off x="7270759" y="5114442"/>
              <a:ext cx="6342" cy="92559"/>
            </a:xfrm>
            <a:custGeom>
              <a:avLst/>
              <a:gdLst/>
              <a:ahLst/>
              <a:cxnLst/>
              <a:rect l="0" t="0" r="0" b="0"/>
              <a:pathLst>
                <a:path w="6342" h="92559">
                  <a:moveTo>
                    <a:pt x="6341" y="3658"/>
                  </a:moveTo>
                  <a:lnTo>
                    <a:pt x="6341" y="3658"/>
                  </a:lnTo>
                  <a:lnTo>
                    <a:pt x="2970" y="3658"/>
                  </a:lnTo>
                  <a:lnTo>
                    <a:pt x="1977" y="2953"/>
                  </a:lnTo>
                  <a:lnTo>
                    <a:pt x="1315" y="1776"/>
                  </a:lnTo>
                  <a:lnTo>
                    <a:pt x="874" y="287"/>
                  </a:lnTo>
                  <a:lnTo>
                    <a:pt x="579" y="0"/>
                  </a:lnTo>
                  <a:lnTo>
                    <a:pt x="382" y="513"/>
                  </a:lnTo>
                  <a:lnTo>
                    <a:pt x="0" y="45935"/>
                  </a:lnTo>
                  <a:lnTo>
                    <a:pt x="6341" y="925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5" name="SMARTInkShape-1491"/>
            <p:cNvSpPr/>
            <p:nvPr>
              <p:custDataLst>
                <p:tags r:id="rId53"/>
              </p:custDataLst>
            </p:nvPr>
          </p:nvSpPr>
          <p:spPr>
            <a:xfrm>
              <a:off x="7067550" y="5222679"/>
              <a:ext cx="139701" cy="149422"/>
            </a:xfrm>
            <a:custGeom>
              <a:avLst/>
              <a:gdLst/>
              <a:ahLst/>
              <a:cxnLst/>
              <a:rect l="0" t="0" r="0" b="0"/>
              <a:pathLst>
                <a:path w="139701" h="149422">
                  <a:moveTo>
                    <a:pt x="139700" y="3371"/>
                  </a:moveTo>
                  <a:lnTo>
                    <a:pt x="139700" y="3371"/>
                  </a:lnTo>
                  <a:lnTo>
                    <a:pt x="136329" y="0"/>
                  </a:lnTo>
                  <a:lnTo>
                    <a:pt x="133924" y="418"/>
                  </a:lnTo>
                  <a:lnTo>
                    <a:pt x="123093" y="8454"/>
                  </a:lnTo>
                  <a:lnTo>
                    <a:pt x="78143" y="46806"/>
                  </a:lnTo>
                  <a:lnTo>
                    <a:pt x="36175" y="87928"/>
                  </a:lnTo>
                  <a:lnTo>
                    <a:pt x="11741" y="119198"/>
                  </a:lnTo>
                  <a:lnTo>
                    <a:pt x="0" y="1494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6" name="SMARTInkShape-1492"/>
            <p:cNvSpPr/>
            <p:nvPr>
              <p:custDataLst>
                <p:tags r:id="rId54"/>
              </p:custDataLst>
            </p:nvPr>
          </p:nvSpPr>
          <p:spPr>
            <a:xfrm>
              <a:off x="7073900" y="5213350"/>
              <a:ext cx="107951" cy="133351"/>
            </a:xfrm>
            <a:custGeom>
              <a:avLst/>
              <a:gdLst/>
              <a:ahLst/>
              <a:cxnLst/>
              <a:rect l="0" t="0" r="0" b="0"/>
              <a:pathLst>
                <a:path w="107951" h="133351">
                  <a:moveTo>
                    <a:pt x="0" y="0"/>
                  </a:moveTo>
                  <a:lnTo>
                    <a:pt x="0" y="0"/>
                  </a:lnTo>
                  <a:lnTo>
                    <a:pt x="32603" y="47530"/>
                  </a:lnTo>
                  <a:lnTo>
                    <a:pt x="66124" y="88605"/>
                  </a:lnTo>
                  <a:lnTo>
                    <a:pt x="92396" y="122535"/>
                  </a:lnTo>
                  <a:lnTo>
                    <a:pt x="107950" y="133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7" name="SMARTInkShape-1493"/>
            <p:cNvSpPr/>
            <p:nvPr>
              <p:custDataLst>
                <p:tags r:id="rId55"/>
              </p:custDataLst>
            </p:nvPr>
          </p:nvSpPr>
          <p:spPr>
            <a:xfrm>
              <a:off x="6899379" y="5041900"/>
              <a:ext cx="98322" cy="25401"/>
            </a:xfrm>
            <a:custGeom>
              <a:avLst/>
              <a:gdLst/>
              <a:ahLst/>
              <a:cxnLst/>
              <a:rect l="0" t="0" r="0" b="0"/>
              <a:pathLst>
                <a:path w="98322" h="25401">
                  <a:moveTo>
                    <a:pt x="9421" y="25400"/>
                  </a:moveTo>
                  <a:lnTo>
                    <a:pt x="9421" y="25400"/>
                  </a:lnTo>
                  <a:lnTo>
                    <a:pt x="6050" y="22029"/>
                  </a:lnTo>
                  <a:lnTo>
                    <a:pt x="2514" y="20374"/>
                  </a:lnTo>
                  <a:lnTo>
                    <a:pt x="582" y="19933"/>
                  </a:lnTo>
                  <a:lnTo>
                    <a:pt x="0" y="18933"/>
                  </a:lnTo>
                  <a:lnTo>
                    <a:pt x="318" y="17561"/>
                  </a:lnTo>
                  <a:lnTo>
                    <a:pt x="1237" y="15940"/>
                  </a:lnTo>
                  <a:lnTo>
                    <a:pt x="17918" y="8271"/>
                  </a:lnTo>
                  <a:lnTo>
                    <a:pt x="43476" y="1843"/>
                  </a:lnTo>
                  <a:lnTo>
                    <a:pt x="9832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8" name="SMARTInkShape-1494"/>
            <p:cNvSpPr/>
            <p:nvPr>
              <p:custDataLst>
                <p:tags r:id="rId56"/>
              </p:custDataLst>
            </p:nvPr>
          </p:nvSpPr>
          <p:spPr>
            <a:xfrm>
              <a:off x="6953250" y="5022850"/>
              <a:ext cx="5468" cy="107951"/>
            </a:xfrm>
            <a:custGeom>
              <a:avLst/>
              <a:gdLst/>
              <a:ahLst/>
              <a:cxnLst/>
              <a:rect l="0" t="0" r="0" b="0"/>
              <a:pathLst>
                <a:path w="5468" h="107951">
                  <a:moveTo>
                    <a:pt x="0" y="0"/>
                  </a:moveTo>
                  <a:lnTo>
                    <a:pt x="0" y="0"/>
                  </a:lnTo>
                  <a:lnTo>
                    <a:pt x="705" y="8584"/>
                  </a:lnTo>
                  <a:lnTo>
                    <a:pt x="5467" y="41627"/>
                  </a:lnTo>
                  <a:lnTo>
                    <a:pt x="0" y="1079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9" name="SMARTInkShape-1495"/>
            <p:cNvSpPr/>
            <p:nvPr>
              <p:custDataLst>
                <p:tags r:id="rId57"/>
              </p:custDataLst>
            </p:nvPr>
          </p:nvSpPr>
          <p:spPr>
            <a:xfrm>
              <a:off x="6763917" y="4957145"/>
              <a:ext cx="81384" cy="75881"/>
            </a:xfrm>
            <a:custGeom>
              <a:avLst/>
              <a:gdLst/>
              <a:ahLst/>
              <a:cxnLst/>
              <a:rect l="0" t="0" r="0" b="0"/>
              <a:pathLst>
                <a:path w="81384" h="75881">
                  <a:moveTo>
                    <a:pt x="30583" y="27605"/>
                  </a:moveTo>
                  <a:lnTo>
                    <a:pt x="30583" y="27605"/>
                  </a:lnTo>
                  <a:lnTo>
                    <a:pt x="27212" y="24234"/>
                  </a:lnTo>
                  <a:lnTo>
                    <a:pt x="25514" y="23947"/>
                  </a:lnTo>
                  <a:lnTo>
                    <a:pt x="23676" y="24460"/>
                  </a:lnTo>
                  <a:lnTo>
                    <a:pt x="19026" y="26984"/>
                  </a:lnTo>
                  <a:lnTo>
                    <a:pt x="18390" y="29210"/>
                  </a:lnTo>
                  <a:lnTo>
                    <a:pt x="17403" y="33257"/>
                  </a:lnTo>
                  <a:lnTo>
                    <a:pt x="13586" y="44175"/>
                  </a:lnTo>
                  <a:lnTo>
                    <a:pt x="8431" y="69194"/>
                  </a:lnTo>
                  <a:lnTo>
                    <a:pt x="4746" y="74311"/>
                  </a:lnTo>
                  <a:lnTo>
                    <a:pt x="2775" y="75676"/>
                  </a:lnTo>
                  <a:lnTo>
                    <a:pt x="1461" y="75880"/>
                  </a:lnTo>
                  <a:lnTo>
                    <a:pt x="584" y="75311"/>
                  </a:lnTo>
                  <a:lnTo>
                    <a:pt x="0" y="74225"/>
                  </a:lnTo>
                  <a:lnTo>
                    <a:pt x="4133" y="53617"/>
                  </a:lnTo>
                  <a:lnTo>
                    <a:pt x="11143" y="37585"/>
                  </a:lnTo>
                  <a:lnTo>
                    <a:pt x="38538" y="1014"/>
                  </a:lnTo>
                  <a:lnTo>
                    <a:pt x="40826" y="0"/>
                  </a:lnTo>
                  <a:lnTo>
                    <a:pt x="43056" y="30"/>
                  </a:lnTo>
                  <a:lnTo>
                    <a:pt x="45248" y="755"/>
                  </a:lnTo>
                  <a:lnTo>
                    <a:pt x="73906" y="36013"/>
                  </a:lnTo>
                  <a:lnTo>
                    <a:pt x="81383" y="530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0" name="SMARTInkShape-1496"/>
            <p:cNvSpPr/>
            <p:nvPr>
              <p:custDataLst>
                <p:tags r:id="rId58"/>
              </p:custDataLst>
            </p:nvPr>
          </p:nvSpPr>
          <p:spPr>
            <a:xfrm>
              <a:off x="6762750" y="5158946"/>
              <a:ext cx="119632" cy="297053"/>
            </a:xfrm>
            <a:custGeom>
              <a:avLst/>
              <a:gdLst/>
              <a:ahLst/>
              <a:cxnLst/>
              <a:rect l="0" t="0" r="0" b="0"/>
              <a:pathLst>
                <a:path w="119632" h="297053">
                  <a:moveTo>
                    <a:pt x="0" y="98854"/>
                  </a:moveTo>
                  <a:lnTo>
                    <a:pt x="0" y="98854"/>
                  </a:lnTo>
                  <a:lnTo>
                    <a:pt x="5069" y="104628"/>
                  </a:lnTo>
                  <a:lnTo>
                    <a:pt x="8839" y="111063"/>
                  </a:lnTo>
                  <a:lnTo>
                    <a:pt x="11937" y="151335"/>
                  </a:lnTo>
                  <a:lnTo>
                    <a:pt x="12474" y="189663"/>
                  </a:lnTo>
                  <a:lnTo>
                    <a:pt x="11927" y="233318"/>
                  </a:lnTo>
                  <a:lnTo>
                    <a:pt x="7660" y="274783"/>
                  </a:lnTo>
                  <a:lnTo>
                    <a:pt x="6228" y="289933"/>
                  </a:lnTo>
                  <a:lnTo>
                    <a:pt x="3239" y="296668"/>
                  </a:lnTo>
                  <a:lnTo>
                    <a:pt x="2160" y="297052"/>
                  </a:lnTo>
                  <a:lnTo>
                    <a:pt x="1439" y="295897"/>
                  </a:lnTo>
                  <a:lnTo>
                    <a:pt x="189" y="254023"/>
                  </a:lnTo>
                  <a:lnTo>
                    <a:pt x="56" y="208722"/>
                  </a:lnTo>
                  <a:lnTo>
                    <a:pt x="25" y="176142"/>
                  </a:lnTo>
                  <a:lnTo>
                    <a:pt x="1892" y="142847"/>
                  </a:lnTo>
                  <a:lnTo>
                    <a:pt x="6911" y="99895"/>
                  </a:lnTo>
                  <a:lnTo>
                    <a:pt x="14927" y="56726"/>
                  </a:lnTo>
                  <a:lnTo>
                    <a:pt x="35466" y="11157"/>
                  </a:lnTo>
                  <a:lnTo>
                    <a:pt x="38460" y="6522"/>
                  </a:lnTo>
                  <a:lnTo>
                    <a:pt x="41868" y="3433"/>
                  </a:lnTo>
                  <a:lnTo>
                    <a:pt x="49418" y="0"/>
                  </a:lnTo>
                  <a:lnTo>
                    <a:pt x="53406" y="1202"/>
                  </a:lnTo>
                  <a:lnTo>
                    <a:pt x="61601" y="8181"/>
                  </a:lnTo>
                  <a:lnTo>
                    <a:pt x="66184" y="16457"/>
                  </a:lnTo>
                  <a:lnTo>
                    <a:pt x="68763" y="32812"/>
                  </a:lnTo>
                  <a:lnTo>
                    <a:pt x="68661" y="46218"/>
                  </a:lnTo>
                  <a:lnTo>
                    <a:pt x="58275" y="80512"/>
                  </a:lnTo>
                  <a:lnTo>
                    <a:pt x="58605" y="83098"/>
                  </a:lnTo>
                  <a:lnTo>
                    <a:pt x="60854" y="87854"/>
                  </a:lnTo>
                  <a:lnTo>
                    <a:pt x="62441" y="89403"/>
                  </a:lnTo>
                  <a:lnTo>
                    <a:pt x="109065" y="114137"/>
                  </a:lnTo>
                  <a:lnTo>
                    <a:pt x="115501" y="123520"/>
                  </a:lnTo>
                  <a:lnTo>
                    <a:pt x="118361" y="133100"/>
                  </a:lnTo>
                  <a:lnTo>
                    <a:pt x="119631" y="144413"/>
                  </a:lnTo>
                  <a:lnTo>
                    <a:pt x="117856" y="149688"/>
                  </a:lnTo>
                  <a:lnTo>
                    <a:pt x="110236" y="159311"/>
                  </a:lnTo>
                  <a:lnTo>
                    <a:pt x="97417" y="169292"/>
                  </a:lnTo>
                  <a:lnTo>
                    <a:pt x="81311" y="173347"/>
                  </a:lnTo>
                  <a:lnTo>
                    <a:pt x="57150" y="16870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1" name="SMARTInkShape-1497"/>
            <p:cNvSpPr/>
            <p:nvPr>
              <p:custDataLst>
                <p:tags r:id="rId59"/>
              </p:custDataLst>
            </p:nvPr>
          </p:nvSpPr>
          <p:spPr>
            <a:xfrm>
              <a:off x="6445250" y="5314950"/>
              <a:ext cx="152401" cy="19051"/>
            </a:xfrm>
            <a:custGeom>
              <a:avLst/>
              <a:gdLst/>
              <a:ahLst/>
              <a:cxnLst/>
              <a:rect l="0" t="0" r="0" b="0"/>
              <a:pathLst>
                <a:path w="152401" h="19051">
                  <a:moveTo>
                    <a:pt x="0" y="19050"/>
                  </a:moveTo>
                  <a:lnTo>
                    <a:pt x="0" y="19050"/>
                  </a:lnTo>
                  <a:lnTo>
                    <a:pt x="0" y="9590"/>
                  </a:lnTo>
                  <a:lnTo>
                    <a:pt x="705" y="9216"/>
                  </a:lnTo>
                  <a:lnTo>
                    <a:pt x="1881" y="9672"/>
                  </a:lnTo>
                  <a:lnTo>
                    <a:pt x="3371" y="10681"/>
                  </a:lnTo>
                  <a:lnTo>
                    <a:pt x="12209" y="12102"/>
                  </a:lnTo>
                  <a:lnTo>
                    <a:pt x="59269" y="9277"/>
                  </a:lnTo>
                  <a:lnTo>
                    <a:pt x="94779" y="10588"/>
                  </a:lnTo>
                  <a:lnTo>
                    <a:pt x="1524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65" name="SMARTInkShape-Group339"/>
          <p:cNvGrpSpPr/>
          <p:nvPr/>
        </p:nvGrpSpPr>
        <p:grpSpPr>
          <a:xfrm>
            <a:off x="8116443" y="5422900"/>
            <a:ext cx="329058" cy="38101"/>
            <a:chOff x="8116443" y="5422900"/>
            <a:chExt cx="329058" cy="38101"/>
          </a:xfrm>
        </p:grpSpPr>
        <p:sp>
          <p:nvSpPr>
            <p:cNvPr id="863" name="SMARTInkShape-1498"/>
            <p:cNvSpPr/>
            <p:nvPr>
              <p:custDataLst>
                <p:tags r:id="rId45"/>
              </p:custDataLst>
            </p:nvPr>
          </p:nvSpPr>
          <p:spPr>
            <a:xfrm>
              <a:off x="8426448" y="5454650"/>
              <a:ext cx="19053" cy="6351"/>
            </a:xfrm>
            <a:custGeom>
              <a:avLst/>
              <a:gdLst/>
              <a:ahLst/>
              <a:cxnLst/>
              <a:rect l="0" t="0" r="0" b="0"/>
              <a:pathLst>
                <a:path w="19053" h="6351">
                  <a:moveTo>
                    <a:pt x="2" y="0"/>
                  </a:moveTo>
                  <a:lnTo>
                    <a:pt x="2" y="0"/>
                  </a:lnTo>
                  <a:lnTo>
                    <a:pt x="0" y="3371"/>
                  </a:lnTo>
                  <a:lnTo>
                    <a:pt x="707" y="4364"/>
                  </a:lnTo>
                  <a:lnTo>
                    <a:pt x="1883" y="5026"/>
                  </a:lnTo>
                  <a:lnTo>
                    <a:pt x="19052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4" name="SMARTInkShape-1499"/>
            <p:cNvSpPr/>
            <p:nvPr>
              <p:custDataLst>
                <p:tags r:id="rId46"/>
              </p:custDataLst>
            </p:nvPr>
          </p:nvSpPr>
          <p:spPr>
            <a:xfrm>
              <a:off x="8116443" y="5422900"/>
              <a:ext cx="75058" cy="12701"/>
            </a:xfrm>
            <a:custGeom>
              <a:avLst/>
              <a:gdLst/>
              <a:ahLst/>
              <a:cxnLst/>
              <a:rect l="0" t="0" r="0" b="0"/>
              <a:pathLst>
                <a:path w="75058" h="12701">
                  <a:moveTo>
                    <a:pt x="11557" y="0"/>
                  </a:moveTo>
                  <a:lnTo>
                    <a:pt x="11557" y="0"/>
                  </a:lnTo>
                  <a:lnTo>
                    <a:pt x="8186" y="0"/>
                  </a:lnTo>
                  <a:lnTo>
                    <a:pt x="4650" y="3763"/>
                  </a:lnTo>
                  <a:lnTo>
                    <a:pt x="0" y="10935"/>
                  </a:lnTo>
                  <a:lnTo>
                    <a:pt x="1031" y="11523"/>
                  </a:lnTo>
                  <a:lnTo>
                    <a:pt x="43112" y="12597"/>
                  </a:lnTo>
                  <a:lnTo>
                    <a:pt x="75057" y="12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66" name="SMARTInkShape-1500"/>
          <p:cNvSpPr/>
          <p:nvPr>
            <p:custDataLst>
              <p:tags r:id="rId8"/>
            </p:custDataLst>
          </p:nvPr>
        </p:nvSpPr>
        <p:spPr>
          <a:xfrm>
            <a:off x="8724900" y="5461000"/>
            <a:ext cx="50801" cy="10009"/>
          </a:xfrm>
          <a:custGeom>
            <a:avLst/>
            <a:gdLst/>
            <a:ahLst/>
            <a:cxnLst/>
            <a:rect l="0" t="0" r="0" b="0"/>
            <a:pathLst>
              <a:path w="50801" h="10009">
                <a:moveTo>
                  <a:pt x="0" y="6350"/>
                </a:moveTo>
                <a:lnTo>
                  <a:pt x="0" y="6350"/>
                </a:lnTo>
                <a:lnTo>
                  <a:pt x="27598" y="10008"/>
                </a:lnTo>
                <a:lnTo>
                  <a:pt x="39546" y="8446"/>
                </a:lnTo>
                <a:lnTo>
                  <a:pt x="50800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69" name="SMARTInkShape-Group341"/>
          <p:cNvGrpSpPr/>
          <p:nvPr/>
        </p:nvGrpSpPr>
        <p:grpSpPr>
          <a:xfrm>
            <a:off x="3048000" y="5975350"/>
            <a:ext cx="234951" cy="136114"/>
            <a:chOff x="3048000" y="5975350"/>
            <a:chExt cx="234951" cy="136114"/>
          </a:xfrm>
        </p:grpSpPr>
        <p:sp>
          <p:nvSpPr>
            <p:cNvPr id="867" name="SMARTInkShape-1501"/>
            <p:cNvSpPr/>
            <p:nvPr>
              <p:custDataLst>
                <p:tags r:id="rId43"/>
              </p:custDataLst>
            </p:nvPr>
          </p:nvSpPr>
          <p:spPr>
            <a:xfrm>
              <a:off x="3075887" y="6064250"/>
              <a:ext cx="207064" cy="47214"/>
            </a:xfrm>
            <a:custGeom>
              <a:avLst/>
              <a:gdLst/>
              <a:ahLst/>
              <a:cxnLst/>
              <a:rect l="0" t="0" r="0" b="0"/>
              <a:pathLst>
                <a:path w="207064" h="47214">
                  <a:moveTo>
                    <a:pt x="61013" y="0"/>
                  </a:moveTo>
                  <a:lnTo>
                    <a:pt x="61013" y="0"/>
                  </a:lnTo>
                  <a:lnTo>
                    <a:pt x="14736" y="26732"/>
                  </a:lnTo>
                  <a:lnTo>
                    <a:pt x="2580" y="38693"/>
                  </a:lnTo>
                  <a:lnTo>
                    <a:pt x="185" y="42728"/>
                  </a:lnTo>
                  <a:lnTo>
                    <a:pt x="0" y="45419"/>
                  </a:lnTo>
                  <a:lnTo>
                    <a:pt x="1287" y="47213"/>
                  </a:lnTo>
                  <a:lnTo>
                    <a:pt x="38841" y="45022"/>
                  </a:lnTo>
                  <a:lnTo>
                    <a:pt x="77414" y="39759"/>
                  </a:lnTo>
                  <a:lnTo>
                    <a:pt x="122448" y="31659"/>
                  </a:lnTo>
                  <a:lnTo>
                    <a:pt x="207063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8" name="SMARTInkShape-1502"/>
            <p:cNvSpPr/>
            <p:nvPr>
              <p:custDataLst>
                <p:tags r:id="rId44"/>
              </p:custDataLst>
            </p:nvPr>
          </p:nvSpPr>
          <p:spPr>
            <a:xfrm>
              <a:off x="3048000" y="5975350"/>
              <a:ext cx="190501" cy="12701"/>
            </a:xfrm>
            <a:custGeom>
              <a:avLst/>
              <a:gdLst/>
              <a:ahLst/>
              <a:cxnLst/>
              <a:rect l="0" t="0" r="0" b="0"/>
              <a:pathLst>
                <a:path w="190501" h="12701">
                  <a:moveTo>
                    <a:pt x="0" y="12700"/>
                  </a:moveTo>
                  <a:lnTo>
                    <a:pt x="0" y="12700"/>
                  </a:lnTo>
                  <a:lnTo>
                    <a:pt x="41445" y="7674"/>
                  </a:lnTo>
                  <a:lnTo>
                    <a:pt x="79448" y="3240"/>
                  </a:lnTo>
                  <a:lnTo>
                    <a:pt x="126910" y="639"/>
                  </a:lnTo>
                  <a:lnTo>
                    <a:pt x="1905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77" name="SMARTInkShape-Group342"/>
          <p:cNvGrpSpPr/>
          <p:nvPr/>
        </p:nvGrpSpPr>
        <p:grpSpPr>
          <a:xfrm>
            <a:off x="3573495" y="5746750"/>
            <a:ext cx="646564" cy="639586"/>
            <a:chOff x="3573495" y="5746750"/>
            <a:chExt cx="646564" cy="639586"/>
          </a:xfrm>
        </p:grpSpPr>
        <p:sp>
          <p:nvSpPr>
            <p:cNvPr id="870" name="SMARTInkShape-1503"/>
            <p:cNvSpPr/>
            <p:nvPr>
              <p:custDataLst>
                <p:tags r:id="rId36"/>
              </p:custDataLst>
            </p:nvPr>
          </p:nvSpPr>
          <p:spPr>
            <a:xfrm>
              <a:off x="4163181" y="5908193"/>
              <a:ext cx="56878" cy="270358"/>
            </a:xfrm>
            <a:custGeom>
              <a:avLst/>
              <a:gdLst/>
              <a:ahLst/>
              <a:cxnLst/>
              <a:rect l="0" t="0" r="0" b="0"/>
              <a:pathLst>
                <a:path w="56878" h="270358">
                  <a:moveTo>
                    <a:pt x="53219" y="3657"/>
                  </a:moveTo>
                  <a:lnTo>
                    <a:pt x="53219" y="3657"/>
                  </a:lnTo>
                  <a:lnTo>
                    <a:pt x="56590" y="3657"/>
                  </a:lnTo>
                  <a:lnTo>
                    <a:pt x="56877" y="2952"/>
                  </a:lnTo>
                  <a:lnTo>
                    <a:pt x="55315" y="286"/>
                  </a:lnTo>
                  <a:lnTo>
                    <a:pt x="54616" y="0"/>
                  </a:lnTo>
                  <a:lnTo>
                    <a:pt x="54150" y="512"/>
                  </a:lnTo>
                  <a:lnTo>
                    <a:pt x="53840" y="1559"/>
                  </a:lnTo>
                  <a:lnTo>
                    <a:pt x="47851" y="2725"/>
                  </a:lnTo>
                  <a:lnTo>
                    <a:pt x="43290" y="3035"/>
                  </a:lnTo>
                  <a:lnTo>
                    <a:pt x="34460" y="7144"/>
                  </a:lnTo>
                  <a:lnTo>
                    <a:pt x="17293" y="21279"/>
                  </a:lnTo>
                  <a:lnTo>
                    <a:pt x="7924" y="36865"/>
                  </a:lnTo>
                  <a:lnTo>
                    <a:pt x="679" y="58260"/>
                  </a:lnTo>
                  <a:lnTo>
                    <a:pt x="0" y="70495"/>
                  </a:lnTo>
                  <a:lnTo>
                    <a:pt x="3511" y="110191"/>
                  </a:lnTo>
                  <a:lnTo>
                    <a:pt x="14290" y="157032"/>
                  </a:lnTo>
                  <a:lnTo>
                    <a:pt x="17460" y="194447"/>
                  </a:lnTo>
                  <a:lnTo>
                    <a:pt x="15582" y="238271"/>
                  </a:lnTo>
                  <a:lnTo>
                    <a:pt x="8769" y="27035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1" name="SMARTInkShape-1504"/>
            <p:cNvSpPr/>
            <p:nvPr>
              <p:custDataLst>
                <p:tags r:id="rId37"/>
              </p:custDataLst>
            </p:nvPr>
          </p:nvSpPr>
          <p:spPr>
            <a:xfrm>
              <a:off x="4045833" y="5919083"/>
              <a:ext cx="113418" cy="94368"/>
            </a:xfrm>
            <a:custGeom>
              <a:avLst/>
              <a:gdLst/>
              <a:ahLst/>
              <a:cxnLst/>
              <a:rect l="0" t="0" r="0" b="0"/>
              <a:pathLst>
                <a:path w="113418" h="94368">
                  <a:moveTo>
                    <a:pt x="5467" y="5467"/>
                  </a:moveTo>
                  <a:lnTo>
                    <a:pt x="5467" y="5467"/>
                  </a:lnTo>
                  <a:lnTo>
                    <a:pt x="0" y="0"/>
                  </a:lnTo>
                  <a:lnTo>
                    <a:pt x="22242" y="11410"/>
                  </a:lnTo>
                  <a:lnTo>
                    <a:pt x="67623" y="45565"/>
                  </a:lnTo>
                  <a:lnTo>
                    <a:pt x="103199" y="78700"/>
                  </a:lnTo>
                  <a:lnTo>
                    <a:pt x="113417" y="943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2" name="SMARTInkShape-1505"/>
            <p:cNvSpPr/>
            <p:nvPr>
              <p:custDataLst>
                <p:tags r:id="rId38"/>
              </p:custDataLst>
            </p:nvPr>
          </p:nvSpPr>
          <p:spPr>
            <a:xfrm>
              <a:off x="3793598" y="5746750"/>
              <a:ext cx="156103" cy="76201"/>
            </a:xfrm>
            <a:custGeom>
              <a:avLst/>
              <a:gdLst/>
              <a:ahLst/>
              <a:cxnLst/>
              <a:rect l="0" t="0" r="0" b="0"/>
              <a:pathLst>
                <a:path w="156103" h="76201">
                  <a:moveTo>
                    <a:pt x="16402" y="76200"/>
                  </a:moveTo>
                  <a:lnTo>
                    <a:pt x="16402" y="76200"/>
                  </a:lnTo>
                  <a:lnTo>
                    <a:pt x="3310" y="61697"/>
                  </a:lnTo>
                  <a:lnTo>
                    <a:pt x="0" y="53056"/>
                  </a:lnTo>
                  <a:lnTo>
                    <a:pt x="1234" y="48776"/>
                  </a:lnTo>
                  <a:lnTo>
                    <a:pt x="8249" y="40256"/>
                  </a:lnTo>
                  <a:lnTo>
                    <a:pt x="49764" y="18192"/>
                  </a:lnTo>
                  <a:lnTo>
                    <a:pt x="93443" y="8715"/>
                  </a:lnTo>
                  <a:lnTo>
                    <a:pt x="15610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3" name="SMARTInkShape-1506"/>
            <p:cNvSpPr/>
            <p:nvPr>
              <p:custDataLst>
                <p:tags r:id="rId39"/>
              </p:custDataLst>
            </p:nvPr>
          </p:nvSpPr>
          <p:spPr>
            <a:xfrm>
              <a:off x="3873500" y="5773033"/>
              <a:ext cx="6351" cy="126118"/>
            </a:xfrm>
            <a:custGeom>
              <a:avLst/>
              <a:gdLst/>
              <a:ahLst/>
              <a:cxnLst/>
              <a:rect l="0" t="0" r="0" b="0"/>
              <a:pathLst>
                <a:path w="6351" h="126118">
                  <a:moveTo>
                    <a:pt x="6350" y="5467"/>
                  </a:moveTo>
                  <a:lnTo>
                    <a:pt x="6350" y="5467"/>
                  </a:lnTo>
                  <a:lnTo>
                    <a:pt x="6350" y="0"/>
                  </a:lnTo>
                  <a:lnTo>
                    <a:pt x="883" y="31176"/>
                  </a:lnTo>
                  <a:lnTo>
                    <a:pt x="880" y="70125"/>
                  </a:lnTo>
                  <a:lnTo>
                    <a:pt x="0" y="1261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4" name="SMARTInkShape-1507"/>
            <p:cNvSpPr/>
            <p:nvPr>
              <p:custDataLst>
                <p:tags r:id="rId40"/>
              </p:custDataLst>
            </p:nvPr>
          </p:nvSpPr>
          <p:spPr>
            <a:xfrm>
              <a:off x="3695906" y="5907446"/>
              <a:ext cx="62878" cy="226655"/>
            </a:xfrm>
            <a:custGeom>
              <a:avLst/>
              <a:gdLst/>
              <a:ahLst/>
              <a:cxnLst/>
              <a:rect l="0" t="0" r="0" b="0"/>
              <a:pathLst>
                <a:path w="62878" h="226655">
                  <a:moveTo>
                    <a:pt x="44244" y="55204"/>
                  </a:moveTo>
                  <a:lnTo>
                    <a:pt x="44244" y="55204"/>
                  </a:lnTo>
                  <a:lnTo>
                    <a:pt x="53677" y="44360"/>
                  </a:lnTo>
                  <a:lnTo>
                    <a:pt x="60131" y="28472"/>
                  </a:lnTo>
                  <a:lnTo>
                    <a:pt x="62877" y="4620"/>
                  </a:lnTo>
                  <a:lnTo>
                    <a:pt x="61605" y="2430"/>
                  </a:lnTo>
                  <a:lnTo>
                    <a:pt x="59346" y="973"/>
                  </a:lnTo>
                  <a:lnTo>
                    <a:pt x="56428" y="0"/>
                  </a:lnTo>
                  <a:lnTo>
                    <a:pt x="53778" y="56"/>
                  </a:lnTo>
                  <a:lnTo>
                    <a:pt x="48951" y="2001"/>
                  </a:lnTo>
                  <a:lnTo>
                    <a:pt x="35526" y="13803"/>
                  </a:lnTo>
                  <a:lnTo>
                    <a:pt x="24885" y="30708"/>
                  </a:lnTo>
                  <a:lnTo>
                    <a:pt x="7706" y="77369"/>
                  </a:lnTo>
                  <a:lnTo>
                    <a:pt x="837" y="120709"/>
                  </a:lnTo>
                  <a:lnTo>
                    <a:pt x="0" y="162923"/>
                  </a:lnTo>
                  <a:lnTo>
                    <a:pt x="3205" y="198699"/>
                  </a:lnTo>
                  <a:lnTo>
                    <a:pt x="12494" y="22665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5" name="SMARTInkShape-1508"/>
            <p:cNvSpPr/>
            <p:nvPr>
              <p:custDataLst>
                <p:tags r:id="rId41"/>
              </p:custDataLst>
            </p:nvPr>
          </p:nvSpPr>
          <p:spPr>
            <a:xfrm>
              <a:off x="3573495" y="5884222"/>
              <a:ext cx="96806" cy="129229"/>
            </a:xfrm>
            <a:custGeom>
              <a:avLst/>
              <a:gdLst/>
              <a:ahLst/>
              <a:cxnLst/>
              <a:rect l="0" t="0" r="0" b="0"/>
              <a:pathLst>
                <a:path w="96806" h="129229">
                  <a:moveTo>
                    <a:pt x="1555" y="14928"/>
                  </a:moveTo>
                  <a:lnTo>
                    <a:pt x="1555" y="14928"/>
                  </a:lnTo>
                  <a:lnTo>
                    <a:pt x="1555" y="11557"/>
                  </a:lnTo>
                  <a:lnTo>
                    <a:pt x="3437" y="8021"/>
                  </a:lnTo>
                  <a:lnTo>
                    <a:pt x="4926" y="6089"/>
                  </a:lnTo>
                  <a:lnTo>
                    <a:pt x="4508" y="4096"/>
                  </a:lnTo>
                  <a:lnTo>
                    <a:pt x="280" y="0"/>
                  </a:lnTo>
                  <a:lnTo>
                    <a:pt x="0" y="37"/>
                  </a:lnTo>
                  <a:lnTo>
                    <a:pt x="43239" y="46024"/>
                  </a:lnTo>
                  <a:lnTo>
                    <a:pt x="56317" y="69376"/>
                  </a:lnTo>
                  <a:lnTo>
                    <a:pt x="77779" y="95061"/>
                  </a:lnTo>
                  <a:lnTo>
                    <a:pt x="96805" y="12922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6" name="SMARTInkShape-1509"/>
            <p:cNvSpPr/>
            <p:nvPr>
              <p:custDataLst>
                <p:tags r:id="rId42"/>
              </p:custDataLst>
            </p:nvPr>
          </p:nvSpPr>
          <p:spPr>
            <a:xfrm>
              <a:off x="3649645" y="6330950"/>
              <a:ext cx="433406" cy="55386"/>
            </a:xfrm>
            <a:custGeom>
              <a:avLst/>
              <a:gdLst/>
              <a:ahLst/>
              <a:cxnLst/>
              <a:rect l="0" t="0" r="0" b="0"/>
              <a:pathLst>
                <a:path w="433406" h="55386">
                  <a:moveTo>
                    <a:pt x="14305" y="44450"/>
                  </a:moveTo>
                  <a:lnTo>
                    <a:pt x="14305" y="44450"/>
                  </a:lnTo>
                  <a:lnTo>
                    <a:pt x="4871" y="53179"/>
                  </a:lnTo>
                  <a:lnTo>
                    <a:pt x="0" y="55385"/>
                  </a:lnTo>
                  <a:lnTo>
                    <a:pt x="40987" y="41852"/>
                  </a:lnTo>
                  <a:lnTo>
                    <a:pt x="86182" y="35057"/>
                  </a:lnTo>
                  <a:lnTo>
                    <a:pt x="130852" y="32024"/>
                  </a:lnTo>
                  <a:lnTo>
                    <a:pt x="170290" y="28815"/>
                  </a:lnTo>
                  <a:lnTo>
                    <a:pt x="204282" y="25036"/>
                  </a:lnTo>
                  <a:lnTo>
                    <a:pt x="247218" y="18942"/>
                  </a:lnTo>
                  <a:lnTo>
                    <a:pt x="284871" y="12667"/>
                  </a:lnTo>
                  <a:lnTo>
                    <a:pt x="324013" y="8221"/>
                  </a:lnTo>
                  <a:lnTo>
                    <a:pt x="363833" y="8786"/>
                  </a:lnTo>
                  <a:lnTo>
                    <a:pt x="43340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78" name="SMARTInkShape-1510"/>
          <p:cNvSpPr/>
          <p:nvPr>
            <p:custDataLst>
              <p:tags r:id="rId9"/>
            </p:custDataLst>
          </p:nvPr>
        </p:nvSpPr>
        <p:spPr>
          <a:xfrm>
            <a:off x="4464050" y="6045200"/>
            <a:ext cx="165101" cy="22708"/>
          </a:xfrm>
          <a:custGeom>
            <a:avLst/>
            <a:gdLst/>
            <a:ahLst/>
            <a:cxnLst/>
            <a:rect l="0" t="0" r="0" b="0"/>
            <a:pathLst>
              <a:path w="165101" h="22708">
                <a:moveTo>
                  <a:pt x="0" y="19050"/>
                </a:moveTo>
                <a:lnTo>
                  <a:pt x="0" y="19050"/>
                </a:lnTo>
                <a:lnTo>
                  <a:pt x="3371" y="22421"/>
                </a:lnTo>
                <a:lnTo>
                  <a:pt x="5069" y="22707"/>
                </a:lnTo>
                <a:lnTo>
                  <a:pt x="6907" y="22195"/>
                </a:lnTo>
                <a:lnTo>
                  <a:pt x="8839" y="21146"/>
                </a:lnTo>
                <a:lnTo>
                  <a:pt x="46718" y="15100"/>
                </a:lnTo>
                <a:lnTo>
                  <a:pt x="83222" y="12705"/>
                </a:lnTo>
                <a:lnTo>
                  <a:pt x="127839" y="5933"/>
                </a:lnTo>
                <a:lnTo>
                  <a:pt x="165100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89" name="SMARTInkShape-Group344"/>
          <p:cNvGrpSpPr/>
          <p:nvPr/>
        </p:nvGrpSpPr>
        <p:grpSpPr>
          <a:xfrm>
            <a:off x="4984850" y="5648001"/>
            <a:ext cx="1159258" cy="516714"/>
            <a:chOff x="4984850" y="5648001"/>
            <a:chExt cx="1159258" cy="516714"/>
          </a:xfrm>
        </p:grpSpPr>
        <p:sp>
          <p:nvSpPr>
            <p:cNvPr id="879" name="SMARTInkShape-1511"/>
            <p:cNvSpPr/>
            <p:nvPr>
              <p:custDataLst>
                <p:tags r:id="rId26"/>
              </p:custDataLst>
            </p:nvPr>
          </p:nvSpPr>
          <p:spPr>
            <a:xfrm>
              <a:off x="6064250" y="5908779"/>
              <a:ext cx="79858" cy="212622"/>
            </a:xfrm>
            <a:custGeom>
              <a:avLst/>
              <a:gdLst/>
              <a:ahLst/>
              <a:cxnLst/>
              <a:rect l="0" t="0" r="0" b="0"/>
              <a:pathLst>
                <a:path w="79858" h="212622">
                  <a:moveTo>
                    <a:pt x="76200" y="9421"/>
                  </a:moveTo>
                  <a:lnTo>
                    <a:pt x="76200" y="9421"/>
                  </a:lnTo>
                  <a:lnTo>
                    <a:pt x="79571" y="6050"/>
                  </a:lnTo>
                  <a:lnTo>
                    <a:pt x="79857" y="4352"/>
                  </a:lnTo>
                  <a:lnTo>
                    <a:pt x="79345" y="2514"/>
                  </a:lnTo>
                  <a:lnTo>
                    <a:pt x="78296" y="582"/>
                  </a:lnTo>
                  <a:lnTo>
                    <a:pt x="77597" y="0"/>
                  </a:lnTo>
                  <a:lnTo>
                    <a:pt x="77132" y="318"/>
                  </a:lnTo>
                  <a:lnTo>
                    <a:pt x="76822" y="1236"/>
                  </a:lnTo>
                  <a:lnTo>
                    <a:pt x="49740" y="18490"/>
                  </a:lnTo>
                  <a:lnTo>
                    <a:pt x="27699" y="45997"/>
                  </a:lnTo>
                  <a:lnTo>
                    <a:pt x="17387" y="67524"/>
                  </a:lnTo>
                  <a:lnTo>
                    <a:pt x="13112" y="98012"/>
                  </a:lnTo>
                  <a:lnTo>
                    <a:pt x="19191" y="138877"/>
                  </a:lnTo>
                  <a:lnTo>
                    <a:pt x="22170" y="153270"/>
                  </a:lnTo>
                  <a:lnTo>
                    <a:pt x="17701" y="180610"/>
                  </a:lnTo>
                  <a:lnTo>
                    <a:pt x="0" y="2126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0" name="SMARTInkShape-1512"/>
            <p:cNvSpPr/>
            <p:nvPr>
              <p:custDataLst>
                <p:tags r:id="rId27"/>
              </p:custDataLst>
            </p:nvPr>
          </p:nvSpPr>
          <p:spPr>
            <a:xfrm>
              <a:off x="5994400" y="5912112"/>
              <a:ext cx="76201" cy="94989"/>
            </a:xfrm>
            <a:custGeom>
              <a:avLst/>
              <a:gdLst/>
              <a:ahLst/>
              <a:cxnLst/>
              <a:rect l="0" t="0" r="0" b="0"/>
              <a:pathLst>
                <a:path w="76201" h="94989">
                  <a:moveTo>
                    <a:pt x="0" y="6088"/>
                  </a:moveTo>
                  <a:lnTo>
                    <a:pt x="0" y="6088"/>
                  </a:lnTo>
                  <a:lnTo>
                    <a:pt x="3371" y="6086"/>
                  </a:lnTo>
                  <a:lnTo>
                    <a:pt x="4364" y="5383"/>
                  </a:lnTo>
                  <a:lnTo>
                    <a:pt x="5026" y="4206"/>
                  </a:lnTo>
                  <a:lnTo>
                    <a:pt x="6273" y="0"/>
                  </a:lnTo>
                  <a:lnTo>
                    <a:pt x="38985" y="36149"/>
                  </a:lnTo>
                  <a:lnTo>
                    <a:pt x="76200" y="949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1" name="SMARTInkShape-1513"/>
            <p:cNvSpPr/>
            <p:nvPr>
              <p:custDataLst>
                <p:tags r:id="rId28"/>
              </p:custDataLst>
            </p:nvPr>
          </p:nvSpPr>
          <p:spPr>
            <a:xfrm>
              <a:off x="5706830" y="5803900"/>
              <a:ext cx="141521" cy="31751"/>
            </a:xfrm>
            <a:custGeom>
              <a:avLst/>
              <a:gdLst/>
              <a:ahLst/>
              <a:cxnLst/>
              <a:rect l="0" t="0" r="0" b="0"/>
              <a:pathLst>
                <a:path w="141521" h="31751">
                  <a:moveTo>
                    <a:pt x="8170" y="31750"/>
                  </a:moveTo>
                  <a:lnTo>
                    <a:pt x="8170" y="31750"/>
                  </a:lnTo>
                  <a:lnTo>
                    <a:pt x="1428" y="28379"/>
                  </a:lnTo>
                  <a:lnTo>
                    <a:pt x="147" y="25975"/>
                  </a:lnTo>
                  <a:lnTo>
                    <a:pt x="0" y="22961"/>
                  </a:lnTo>
                  <a:lnTo>
                    <a:pt x="607" y="19541"/>
                  </a:lnTo>
                  <a:lnTo>
                    <a:pt x="3128" y="16554"/>
                  </a:lnTo>
                  <a:lnTo>
                    <a:pt x="11574" y="11356"/>
                  </a:lnTo>
                  <a:lnTo>
                    <a:pt x="48454" y="4462"/>
                  </a:lnTo>
                  <a:lnTo>
                    <a:pt x="92857" y="1322"/>
                  </a:lnTo>
                  <a:lnTo>
                    <a:pt x="14152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2" name="SMARTInkShape-1514"/>
            <p:cNvSpPr/>
            <p:nvPr>
              <p:custDataLst>
                <p:tags r:id="rId29"/>
              </p:custDataLst>
            </p:nvPr>
          </p:nvSpPr>
          <p:spPr>
            <a:xfrm>
              <a:off x="5759450" y="5813529"/>
              <a:ext cx="18068" cy="98322"/>
            </a:xfrm>
            <a:custGeom>
              <a:avLst/>
              <a:gdLst/>
              <a:ahLst/>
              <a:cxnLst/>
              <a:rect l="0" t="0" r="0" b="0"/>
              <a:pathLst>
                <a:path w="18068" h="98322">
                  <a:moveTo>
                    <a:pt x="0" y="9421"/>
                  </a:moveTo>
                  <a:lnTo>
                    <a:pt x="0" y="9421"/>
                  </a:lnTo>
                  <a:lnTo>
                    <a:pt x="0" y="6050"/>
                  </a:lnTo>
                  <a:lnTo>
                    <a:pt x="3763" y="2514"/>
                  </a:lnTo>
                  <a:lnTo>
                    <a:pt x="6742" y="582"/>
                  </a:lnTo>
                  <a:lnTo>
                    <a:pt x="9433" y="0"/>
                  </a:lnTo>
                  <a:lnTo>
                    <a:pt x="11933" y="318"/>
                  </a:lnTo>
                  <a:lnTo>
                    <a:pt x="14305" y="1236"/>
                  </a:lnTo>
                  <a:lnTo>
                    <a:pt x="15887" y="3259"/>
                  </a:lnTo>
                  <a:lnTo>
                    <a:pt x="17644" y="9269"/>
                  </a:lnTo>
                  <a:lnTo>
                    <a:pt x="18067" y="34765"/>
                  </a:lnTo>
                  <a:lnTo>
                    <a:pt x="13264" y="81568"/>
                  </a:lnTo>
                  <a:lnTo>
                    <a:pt x="12700" y="983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3" name="SMARTInkShape-1515"/>
            <p:cNvSpPr/>
            <p:nvPr>
              <p:custDataLst>
                <p:tags r:id="rId30"/>
              </p:custDataLst>
            </p:nvPr>
          </p:nvSpPr>
          <p:spPr>
            <a:xfrm>
              <a:off x="5480050" y="5920489"/>
              <a:ext cx="177801" cy="162812"/>
            </a:xfrm>
            <a:custGeom>
              <a:avLst/>
              <a:gdLst/>
              <a:ahLst/>
              <a:cxnLst/>
              <a:rect l="0" t="0" r="0" b="0"/>
              <a:pathLst>
                <a:path w="177801" h="162812">
                  <a:moveTo>
                    <a:pt x="177800" y="23111"/>
                  </a:moveTo>
                  <a:lnTo>
                    <a:pt x="177800" y="23111"/>
                  </a:lnTo>
                  <a:lnTo>
                    <a:pt x="177094" y="12972"/>
                  </a:lnTo>
                  <a:lnTo>
                    <a:pt x="174429" y="5435"/>
                  </a:lnTo>
                  <a:lnTo>
                    <a:pt x="171319" y="2860"/>
                  </a:lnTo>
                  <a:lnTo>
                    <a:pt x="162220" y="0"/>
                  </a:lnTo>
                  <a:lnTo>
                    <a:pt x="151120" y="2491"/>
                  </a:lnTo>
                  <a:lnTo>
                    <a:pt x="138426" y="9713"/>
                  </a:lnTo>
                  <a:lnTo>
                    <a:pt x="92130" y="47651"/>
                  </a:lnTo>
                  <a:lnTo>
                    <a:pt x="45529" y="93902"/>
                  </a:lnTo>
                  <a:lnTo>
                    <a:pt x="8901" y="137977"/>
                  </a:lnTo>
                  <a:lnTo>
                    <a:pt x="2637" y="149886"/>
                  </a:lnTo>
                  <a:lnTo>
                    <a:pt x="0" y="16281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4" name="SMARTInkShape-1516"/>
            <p:cNvSpPr/>
            <p:nvPr>
              <p:custDataLst>
                <p:tags r:id="rId31"/>
              </p:custDataLst>
            </p:nvPr>
          </p:nvSpPr>
          <p:spPr>
            <a:xfrm>
              <a:off x="5473700" y="5911850"/>
              <a:ext cx="127001" cy="177801"/>
            </a:xfrm>
            <a:custGeom>
              <a:avLst/>
              <a:gdLst/>
              <a:ahLst/>
              <a:cxnLst/>
              <a:rect l="0" t="0" r="0" b="0"/>
              <a:pathLst>
                <a:path w="127001" h="177801">
                  <a:moveTo>
                    <a:pt x="0" y="0"/>
                  </a:moveTo>
                  <a:lnTo>
                    <a:pt x="0" y="0"/>
                  </a:lnTo>
                  <a:lnTo>
                    <a:pt x="41685" y="44516"/>
                  </a:lnTo>
                  <a:lnTo>
                    <a:pt x="74425" y="90895"/>
                  </a:lnTo>
                  <a:lnTo>
                    <a:pt x="97675" y="132337"/>
                  </a:lnTo>
                  <a:lnTo>
                    <a:pt x="127000" y="1778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5" name="SMARTInkShape-1517"/>
            <p:cNvSpPr/>
            <p:nvPr>
              <p:custDataLst>
                <p:tags r:id="rId32"/>
              </p:custDataLst>
            </p:nvPr>
          </p:nvSpPr>
          <p:spPr>
            <a:xfrm>
              <a:off x="5208765" y="5765800"/>
              <a:ext cx="112536" cy="31751"/>
            </a:xfrm>
            <a:custGeom>
              <a:avLst/>
              <a:gdLst/>
              <a:ahLst/>
              <a:cxnLst/>
              <a:rect l="0" t="0" r="0" b="0"/>
              <a:pathLst>
                <a:path w="112536" h="31751">
                  <a:moveTo>
                    <a:pt x="10935" y="31750"/>
                  </a:moveTo>
                  <a:lnTo>
                    <a:pt x="10935" y="31750"/>
                  </a:lnTo>
                  <a:lnTo>
                    <a:pt x="4193" y="28379"/>
                  </a:lnTo>
                  <a:lnTo>
                    <a:pt x="2207" y="26680"/>
                  </a:lnTo>
                  <a:lnTo>
                    <a:pt x="0" y="22911"/>
                  </a:lnTo>
                  <a:lnTo>
                    <a:pt x="823" y="21624"/>
                  </a:lnTo>
                  <a:lnTo>
                    <a:pt x="46637" y="7267"/>
                  </a:lnTo>
                  <a:lnTo>
                    <a:pt x="11253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6" name="SMARTInkShape-1518"/>
            <p:cNvSpPr/>
            <p:nvPr>
              <p:custDataLst>
                <p:tags r:id="rId33"/>
              </p:custDataLst>
            </p:nvPr>
          </p:nvSpPr>
          <p:spPr>
            <a:xfrm>
              <a:off x="5257800" y="5778500"/>
              <a:ext cx="11805" cy="82551"/>
            </a:xfrm>
            <a:custGeom>
              <a:avLst/>
              <a:gdLst/>
              <a:ahLst/>
              <a:cxnLst/>
              <a:rect l="0" t="0" r="0" b="0"/>
              <a:pathLst>
                <a:path w="11805" h="82551">
                  <a:moveTo>
                    <a:pt x="0" y="0"/>
                  </a:moveTo>
                  <a:lnTo>
                    <a:pt x="0" y="0"/>
                  </a:lnTo>
                  <a:lnTo>
                    <a:pt x="3371" y="0"/>
                  </a:lnTo>
                  <a:lnTo>
                    <a:pt x="4364" y="705"/>
                  </a:lnTo>
                  <a:lnTo>
                    <a:pt x="5026" y="1881"/>
                  </a:lnTo>
                  <a:lnTo>
                    <a:pt x="11259" y="25417"/>
                  </a:lnTo>
                  <a:lnTo>
                    <a:pt x="11804" y="57596"/>
                  </a:lnTo>
                  <a:lnTo>
                    <a:pt x="6350" y="825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7" name="SMARTInkShape-1519"/>
            <p:cNvSpPr/>
            <p:nvPr>
              <p:custDataLst>
                <p:tags r:id="rId34"/>
              </p:custDataLst>
            </p:nvPr>
          </p:nvSpPr>
          <p:spPr>
            <a:xfrm>
              <a:off x="4984850" y="5648001"/>
              <a:ext cx="107851" cy="90117"/>
            </a:xfrm>
            <a:custGeom>
              <a:avLst/>
              <a:gdLst/>
              <a:ahLst/>
              <a:cxnLst/>
              <a:rect l="0" t="0" r="0" b="0"/>
              <a:pathLst>
                <a:path w="107851" h="90117">
                  <a:moveTo>
                    <a:pt x="12600" y="60649"/>
                  </a:moveTo>
                  <a:lnTo>
                    <a:pt x="12600" y="60649"/>
                  </a:lnTo>
                  <a:lnTo>
                    <a:pt x="9229" y="60649"/>
                  </a:lnTo>
                  <a:lnTo>
                    <a:pt x="5692" y="62531"/>
                  </a:lnTo>
                  <a:lnTo>
                    <a:pt x="3761" y="64020"/>
                  </a:lnTo>
                  <a:lnTo>
                    <a:pt x="1616" y="69438"/>
                  </a:lnTo>
                  <a:lnTo>
                    <a:pt x="0" y="90033"/>
                  </a:lnTo>
                  <a:lnTo>
                    <a:pt x="672" y="90116"/>
                  </a:lnTo>
                  <a:lnTo>
                    <a:pt x="3301" y="88327"/>
                  </a:lnTo>
                  <a:lnTo>
                    <a:pt x="27739" y="42857"/>
                  </a:lnTo>
                  <a:lnTo>
                    <a:pt x="40918" y="19472"/>
                  </a:lnTo>
                  <a:lnTo>
                    <a:pt x="60022" y="367"/>
                  </a:lnTo>
                  <a:lnTo>
                    <a:pt x="62558" y="0"/>
                  </a:lnTo>
                  <a:lnTo>
                    <a:pt x="69141" y="1473"/>
                  </a:lnTo>
                  <a:lnTo>
                    <a:pt x="71460" y="3560"/>
                  </a:lnTo>
                  <a:lnTo>
                    <a:pt x="82736" y="32913"/>
                  </a:lnTo>
                  <a:lnTo>
                    <a:pt x="90973" y="56816"/>
                  </a:lnTo>
                  <a:lnTo>
                    <a:pt x="107850" y="7969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8" name="SMARTInkShape-1520"/>
            <p:cNvSpPr/>
            <p:nvPr>
              <p:custDataLst>
                <p:tags r:id="rId35"/>
              </p:custDataLst>
            </p:nvPr>
          </p:nvSpPr>
          <p:spPr>
            <a:xfrm>
              <a:off x="4987441" y="5831384"/>
              <a:ext cx="134719" cy="333331"/>
            </a:xfrm>
            <a:custGeom>
              <a:avLst/>
              <a:gdLst/>
              <a:ahLst/>
              <a:cxnLst/>
              <a:rect l="0" t="0" r="0" b="0"/>
              <a:pathLst>
                <a:path w="134719" h="333331">
                  <a:moveTo>
                    <a:pt x="3659" y="137616"/>
                  </a:moveTo>
                  <a:lnTo>
                    <a:pt x="3659" y="137616"/>
                  </a:lnTo>
                  <a:lnTo>
                    <a:pt x="3659" y="134245"/>
                  </a:lnTo>
                  <a:lnTo>
                    <a:pt x="1778" y="130709"/>
                  </a:lnTo>
                  <a:lnTo>
                    <a:pt x="288" y="128777"/>
                  </a:lnTo>
                  <a:lnTo>
                    <a:pt x="0" y="129607"/>
                  </a:lnTo>
                  <a:lnTo>
                    <a:pt x="8409" y="169307"/>
                  </a:lnTo>
                  <a:lnTo>
                    <a:pt x="9694" y="211687"/>
                  </a:lnTo>
                  <a:lnTo>
                    <a:pt x="9946" y="251077"/>
                  </a:lnTo>
                  <a:lnTo>
                    <a:pt x="9995" y="296697"/>
                  </a:lnTo>
                  <a:lnTo>
                    <a:pt x="13377" y="326927"/>
                  </a:lnTo>
                  <a:lnTo>
                    <a:pt x="15033" y="332761"/>
                  </a:lnTo>
                  <a:lnTo>
                    <a:pt x="15476" y="333330"/>
                  </a:lnTo>
                  <a:lnTo>
                    <a:pt x="16097" y="324016"/>
                  </a:lnTo>
                  <a:lnTo>
                    <a:pt x="11943" y="286698"/>
                  </a:lnTo>
                  <a:lnTo>
                    <a:pt x="10581" y="250227"/>
                  </a:lnTo>
                  <a:lnTo>
                    <a:pt x="10179" y="211278"/>
                  </a:lnTo>
                  <a:lnTo>
                    <a:pt x="10042" y="170195"/>
                  </a:lnTo>
                  <a:lnTo>
                    <a:pt x="10019" y="133394"/>
                  </a:lnTo>
                  <a:lnTo>
                    <a:pt x="10012" y="96383"/>
                  </a:lnTo>
                  <a:lnTo>
                    <a:pt x="11891" y="56019"/>
                  </a:lnTo>
                  <a:lnTo>
                    <a:pt x="18848" y="17938"/>
                  </a:lnTo>
                  <a:lnTo>
                    <a:pt x="22251" y="12676"/>
                  </a:lnTo>
                  <a:lnTo>
                    <a:pt x="31678" y="4947"/>
                  </a:lnTo>
                  <a:lnTo>
                    <a:pt x="41041" y="1041"/>
                  </a:lnTo>
                  <a:lnTo>
                    <a:pt x="45514" y="0"/>
                  </a:lnTo>
                  <a:lnTo>
                    <a:pt x="50612" y="1422"/>
                  </a:lnTo>
                  <a:lnTo>
                    <a:pt x="76818" y="21243"/>
                  </a:lnTo>
                  <a:lnTo>
                    <a:pt x="86797" y="40654"/>
                  </a:lnTo>
                  <a:lnTo>
                    <a:pt x="88117" y="56187"/>
                  </a:lnTo>
                  <a:lnTo>
                    <a:pt x="85646" y="71086"/>
                  </a:lnTo>
                  <a:lnTo>
                    <a:pt x="79844" y="82412"/>
                  </a:lnTo>
                  <a:lnTo>
                    <a:pt x="61497" y="98975"/>
                  </a:lnTo>
                  <a:lnTo>
                    <a:pt x="61973" y="99155"/>
                  </a:lnTo>
                  <a:lnTo>
                    <a:pt x="98799" y="105282"/>
                  </a:lnTo>
                  <a:lnTo>
                    <a:pt x="114617" y="111721"/>
                  </a:lnTo>
                  <a:lnTo>
                    <a:pt x="125411" y="121169"/>
                  </a:lnTo>
                  <a:lnTo>
                    <a:pt x="129277" y="126651"/>
                  </a:lnTo>
                  <a:lnTo>
                    <a:pt x="133572" y="140268"/>
                  </a:lnTo>
                  <a:lnTo>
                    <a:pt x="134718" y="147850"/>
                  </a:lnTo>
                  <a:lnTo>
                    <a:pt x="132228" y="160039"/>
                  </a:lnTo>
                  <a:lnTo>
                    <a:pt x="119131" y="182731"/>
                  </a:lnTo>
                  <a:lnTo>
                    <a:pt x="103725" y="197943"/>
                  </a:lnTo>
                  <a:lnTo>
                    <a:pt x="98592" y="199706"/>
                  </a:lnTo>
                  <a:lnTo>
                    <a:pt x="93759" y="199470"/>
                  </a:lnTo>
                  <a:lnTo>
                    <a:pt x="84625" y="195446"/>
                  </a:lnTo>
                  <a:lnTo>
                    <a:pt x="67159" y="18206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92" name="SMARTInkShape-Group345"/>
          <p:cNvGrpSpPr/>
          <p:nvPr/>
        </p:nvGrpSpPr>
        <p:grpSpPr>
          <a:xfrm>
            <a:off x="4660994" y="5820494"/>
            <a:ext cx="1327057" cy="554121"/>
            <a:chOff x="4660994" y="5820494"/>
            <a:chExt cx="1327057" cy="554121"/>
          </a:xfrm>
        </p:grpSpPr>
        <p:sp>
          <p:nvSpPr>
            <p:cNvPr id="890" name="SMARTInkShape-1521"/>
            <p:cNvSpPr/>
            <p:nvPr>
              <p:custDataLst>
                <p:tags r:id="rId24"/>
              </p:custDataLst>
            </p:nvPr>
          </p:nvSpPr>
          <p:spPr>
            <a:xfrm>
              <a:off x="4679950" y="5820494"/>
              <a:ext cx="196851" cy="363314"/>
            </a:xfrm>
            <a:custGeom>
              <a:avLst/>
              <a:gdLst/>
              <a:ahLst/>
              <a:cxnLst/>
              <a:rect l="0" t="0" r="0" b="0"/>
              <a:pathLst>
                <a:path w="196851" h="363314">
                  <a:moveTo>
                    <a:pt x="0" y="59606"/>
                  </a:moveTo>
                  <a:lnTo>
                    <a:pt x="0" y="59606"/>
                  </a:lnTo>
                  <a:lnTo>
                    <a:pt x="0" y="49493"/>
                  </a:lnTo>
                  <a:lnTo>
                    <a:pt x="3763" y="40765"/>
                  </a:lnTo>
                  <a:lnTo>
                    <a:pt x="24385" y="16401"/>
                  </a:lnTo>
                  <a:lnTo>
                    <a:pt x="39681" y="7686"/>
                  </a:lnTo>
                  <a:lnTo>
                    <a:pt x="60989" y="634"/>
                  </a:lnTo>
                  <a:lnTo>
                    <a:pt x="75085" y="0"/>
                  </a:lnTo>
                  <a:lnTo>
                    <a:pt x="88404" y="2777"/>
                  </a:lnTo>
                  <a:lnTo>
                    <a:pt x="101379" y="8713"/>
                  </a:lnTo>
                  <a:lnTo>
                    <a:pt x="117213" y="23359"/>
                  </a:lnTo>
                  <a:lnTo>
                    <a:pt x="122650" y="36911"/>
                  </a:lnTo>
                  <a:lnTo>
                    <a:pt x="130086" y="83377"/>
                  </a:lnTo>
                  <a:lnTo>
                    <a:pt x="127522" y="123015"/>
                  </a:lnTo>
                  <a:lnTo>
                    <a:pt x="122294" y="162513"/>
                  </a:lnTo>
                  <a:lnTo>
                    <a:pt x="108751" y="208895"/>
                  </a:lnTo>
                  <a:lnTo>
                    <a:pt x="93579" y="249909"/>
                  </a:lnTo>
                  <a:lnTo>
                    <a:pt x="77836" y="289692"/>
                  </a:lnTo>
                  <a:lnTo>
                    <a:pt x="62986" y="321792"/>
                  </a:lnTo>
                  <a:lnTo>
                    <a:pt x="49837" y="345718"/>
                  </a:lnTo>
                  <a:lnTo>
                    <a:pt x="46046" y="357772"/>
                  </a:lnTo>
                  <a:lnTo>
                    <a:pt x="46925" y="359983"/>
                  </a:lnTo>
                  <a:lnTo>
                    <a:pt x="48922" y="361459"/>
                  </a:lnTo>
                  <a:lnTo>
                    <a:pt x="56316" y="363096"/>
                  </a:lnTo>
                  <a:lnTo>
                    <a:pt x="75639" y="363313"/>
                  </a:lnTo>
                  <a:lnTo>
                    <a:pt x="121436" y="354247"/>
                  </a:lnTo>
                  <a:lnTo>
                    <a:pt x="196850" y="3453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1" name="SMARTInkShape-1522"/>
            <p:cNvSpPr/>
            <p:nvPr>
              <p:custDataLst>
                <p:tags r:id="rId25"/>
              </p:custDataLst>
            </p:nvPr>
          </p:nvSpPr>
          <p:spPr>
            <a:xfrm>
              <a:off x="4660994" y="6356350"/>
              <a:ext cx="1327057" cy="18265"/>
            </a:xfrm>
            <a:custGeom>
              <a:avLst/>
              <a:gdLst/>
              <a:ahLst/>
              <a:cxnLst/>
              <a:rect l="0" t="0" r="0" b="0"/>
              <a:pathLst>
                <a:path w="1327057" h="18265">
                  <a:moveTo>
                    <a:pt x="38006" y="0"/>
                  </a:moveTo>
                  <a:lnTo>
                    <a:pt x="38006" y="0"/>
                  </a:lnTo>
                  <a:lnTo>
                    <a:pt x="9113" y="15079"/>
                  </a:lnTo>
                  <a:lnTo>
                    <a:pt x="1175" y="17285"/>
                  </a:lnTo>
                  <a:lnTo>
                    <a:pt x="47" y="17873"/>
                  </a:lnTo>
                  <a:lnTo>
                    <a:pt x="0" y="18264"/>
                  </a:lnTo>
                  <a:lnTo>
                    <a:pt x="42597" y="10167"/>
                  </a:lnTo>
                  <a:lnTo>
                    <a:pt x="80733" y="8046"/>
                  </a:lnTo>
                  <a:lnTo>
                    <a:pt x="117909" y="8985"/>
                  </a:lnTo>
                  <a:lnTo>
                    <a:pt x="153952" y="11049"/>
                  </a:lnTo>
                  <a:lnTo>
                    <a:pt x="191139" y="11966"/>
                  </a:lnTo>
                  <a:lnTo>
                    <a:pt x="230712" y="10494"/>
                  </a:lnTo>
                  <a:lnTo>
                    <a:pt x="272526" y="8191"/>
                  </a:lnTo>
                  <a:lnTo>
                    <a:pt x="316980" y="7169"/>
                  </a:lnTo>
                  <a:lnTo>
                    <a:pt x="364490" y="8596"/>
                  </a:lnTo>
                  <a:lnTo>
                    <a:pt x="389012" y="9963"/>
                  </a:lnTo>
                  <a:lnTo>
                    <a:pt x="414532" y="10875"/>
                  </a:lnTo>
                  <a:lnTo>
                    <a:pt x="440718" y="11483"/>
                  </a:lnTo>
                  <a:lnTo>
                    <a:pt x="467348" y="11888"/>
                  </a:lnTo>
                  <a:lnTo>
                    <a:pt x="494273" y="12159"/>
                  </a:lnTo>
                  <a:lnTo>
                    <a:pt x="521395" y="12340"/>
                  </a:lnTo>
                  <a:lnTo>
                    <a:pt x="548649" y="12460"/>
                  </a:lnTo>
                  <a:lnTo>
                    <a:pt x="576696" y="11835"/>
                  </a:lnTo>
                  <a:lnTo>
                    <a:pt x="605272" y="10711"/>
                  </a:lnTo>
                  <a:lnTo>
                    <a:pt x="634199" y="9258"/>
                  </a:lnTo>
                  <a:lnTo>
                    <a:pt x="662657" y="8287"/>
                  </a:lnTo>
                  <a:lnTo>
                    <a:pt x="690802" y="7642"/>
                  </a:lnTo>
                  <a:lnTo>
                    <a:pt x="718736" y="7210"/>
                  </a:lnTo>
                  <a:lnTo>
                    <a:pt x="747238" y="6925"/>
                  </a:lnTo>
                  <a:lnTo>
                    <a:pt x="776115" y="6733"/>
                  </a:lnTo>
                  <a:lnTo>
                    <a:pt x="805245" y="6605"/>
                  </a:lnTo>
                  <a:lnTo>
                    <a:pt x="833838" y="7226"/>
                  </a:lnTo>
                  <a:lnTo>
                    <a:pt x="862071" y="8345"/>
                  </a:lnTo>
                  <a:lnTo>
                    <a:pt x="890066" y="9796"/>
                  </a:lnTo>
                  <a:lnTo>
                    <a:pt x="917902" y="10764"/>
                  </a:lnTo>
                  <a:lnTo>
                    <a:pt x="945630" y="11409"/>
                  </a:lnTo>
                  <a:lnTo>
                    <a:pt x="973289" y="11840"/>
                  </a:lnTo>
                  <a:lnTo>
                    <a:pt x="999490" y="11421"/>
                  </a:lnTo>
                  <a:lnTo>
                    <a:pt x="1024717" y="10436"/>
                  </a:lnTo>
                  <a:lnTo>
                    <a:pt x="1049296" y="9074"/>
                  </a:lnTo>
                  <a:lnTo>
                    <a:pt x="1073444" y="8166"/>
                  </a:lnTo>
                  <a:lnTo>
                    <a:pt x="1120971" y="7158"/>
                  </a:lnTo>
                  <a:lnTo>
                    <a:pt x="1166083" y="8590"/>
                  </a:lnTo>
                  <a:lnTo>
                    <a:pt x="1208240" y="10873"/>
                  </a:lnTo>
                  <a:lnTo>
                    <a:pt x="1245792" y="11888"/>
                  </a:lnTo>
                  <a:lnTo>
                    <a:pt x="1279414" y="10458"/>
                  </a:lnTo>
                  <a:lnTo>
                    <a:pt x="1327056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07" name="SMARTInkShape-Group346"/>
          <p:cNvGrpSpPr/>
          <p:nvPr/>
        </p:nvGrpSpPr>
        <p:grpSpPr>
          <a:xfrm>
            <a:off x="6464639" y="5680899"/>
            <a:ext cx="1676062" cy="553888"/>
            <a:chOff x="6464639" y="5680899"/>
            <a:chExt cx="1676062" cy="553888"/>
          </a:xfrm>
        </p:grpSpPr>
        <p:sp>
          <p:nvSpPr>
            <p:cNvPr id="893" name="SMARTInkShape-1523"/>
            <p:cNvSpPr/>
            <p:nvPr>
              <p:custDataLst>
                <p:tags r:id="rId10"/>
              </p:custDataLst>
            </p:nvPr>
          </p:nvSpPr>
          <p:spPr>
            <a:xfrm>
              <a:off x="8024313" y="5720626"/>
              <a:ext cx="116388" cy="74006"/>
            </a:xfrm>
            <a:custGeom>
              <a:avLst/>
              <a:gdLst/>
              <a:ahLst/>
              <a:cxnLst/>
              <a:rect l="0" t="0" r="0" b="0"/>
              <a:pathLst>
                <a:path w="116388" h="74006">
                  <a:moveTo>
                    <a:pt x="27487" y="38824"/>
                  </a:moveTo>
                  <a:lnTo>
                    <a:pt x="27487" y="38824"/>
                  </a:lnTo>
                  <a:lnTo>
                    <a:pt x="27485" y="33357"/>
                  </a:lnTo>
                  <a:lnTo>
                    <a:pt x="18053" y="42787"/>
                  </a:lnTo>
                  <a:lnTo>
                    <a:pt x="8664" y="60120"/>
                  </a:lnTo>
                  <a:lnTo>
                    <a:pt x="4304" y="69456"/>
                  </a:lnTo>
                  <a:lnTo>
                    <a:pt x="14" y="73605"/>
                  </a:lnTo>
                  <a:lnTo>
                    <a:pt x="0" y="74005"/>
                  </a:lnTo>
                  <a:lnTo>
                    <a:pt x="3746" y="72569"/>
                  </a:lnTo>
                  <a:lnTo>
                    <a:pt x="25703" y="44234"/>
                  </a:lnTo>
                  <a:lnTo>
                    <a:pt x="51606" y="7012"/>
                  </a:lnTo>
                  <a:lnTo>
                    <a:pt x="56266" y="2799"/>
                  </a:lnTo>
                  <a:lnTo>
                    <a:pt x="60078" y="696"/>
                  </a:lnTo>
                  <a:lnTo>
                    <a:pt x="63326" y="0"/>
                  </a:lnTo>
                  <a:lnTo>
                    <a:pt x="66195" y="241"/>
                  </a:lnTo>
                  <a:lnTo>
                    <a:pt x="73149" y="6154"/>
                  </a:lnTo>
                  <a:lnTo>
                    <a:pt x="116387" y="6422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4" name="SMARTInkShape-1524"/>
            <p:cNvSpPr/>
            <p:nvPr>
              <p:custDataLst>
                <p:tags r:id="rId11"/>
              </p:custDataLst>
            </p:nvPr>
          </p:nvSpPr>
          <p:spPr>
            <a:xfrm>
              <a:off x="7989294" y="5894224"/>
              <a:ext cx="143519" cy="340563"/>
            </a:xfrm>
            <a:custGeom>
              <a:avLst/>
              <a:gdLst/>
              <a:ahLst/>
              <a:cxnLst/>
              <a:rect l="0" t="0" r="0" b="0"/>
              <a:pathLst>
                <a:path w="143519" h="340563">
                  <a:moveTo>
                    <a:pt x="43456" y="138276"/>
                  </a:moveTo>
                  <a:lnTo>
                    <a:pt x="43456" y="138276"/>
                  </a:lnTo>
                  <a:lnTo>
                    <a:pt x="43454" y="145017"/>
                  </a:lnTo>
                  <a:lnTo>
                    <a:pt x="26863" y="185943"/>
                  </a:lnTo>
                  <a:lnTo>
                    <a:pt x="18123" y="232071"/>
                  </a:lnTo>
                  <a:lnTo>
                    <a:pt x="9602" y="275572"/>
                  </a:lnTo>
                  <a:lnTo>
                    <a:pt x="5489" y="320383"/>
                  </a:lnTo>
                  <a:lnTo>
                    <a:pt x="496" y="340105"/>
                  </a:lnTo>
                  <a:lnTo>
                    <a:pt x="0" y="340562"/>
                  </a:lnTo>
                  <a:lnTo>
                    <a:pt x="7932" y="293833"/>
                  </a:lnTo>
                  <a:lnTo>
                    <a:pt x="16029" y="247006"/>
                  </a:lnTo>
                  <a:lnTo>
                    <a:pt x="26305" y="201592"/>
                  </a:lnTo>
                  <a:lnTo>
                    <a:pt x="37670" y="155389"/>
                  </a:lnTo>
                  <a:lnTo>
                    <a:pt x="48091" y="113478"/>
                  </a:lnTo>
                  <a:lnTo>
                    <a:pt x="57529" y="77540"/>
                  </a:lnTo>
                  <a:lnTo>
                    <a:pt x="69989" y="31264"/>
                  </a:lnTo>
                  <a:lnTo>
                    <a:pt x="79544" y="711"/>
                  </a:lnTo>
                  <a:lnTo>
                    <a:pt x="80215" y="0"/>
                  </a:lnTo>
                  <a:lnTo>
                    <a:pt x="81367" y="936"/>
                  </a:lnTo>
                  <a:lnTo>
                    <a:pt x="84529" y="5740"/>
                  </a:lnTo>
                  <a:lnTo>
                    <a:pt x="87610" y="46143"/>
                  </a:lnTo>
                  <a:lnTo>
                    <a:pt x="93347" y="89288"/>
                  </a:lnTo>
                  <a:lnTo>
                    <a:pt x="97358" y="103691"/>
                  </a:lnTo>
                  <a:lnTo>
                    <a:pt x="101042" y="108794"/>
                  </a:lnTo>
                  <a:lnTo>
                    <a:pt x="103014" y="110154"/>
                  </a:lnTo>
                  <a:lnTo>
                    <a:pt x="112530" y="112070"/>
                  </a:lnTo>
                  <a:lnTo>
                    <a:pt x="120916" y="112638"/>
                  </a:lnTo>
                  <a:lnTo>
                    <a:pt x="127505" y="116533"/>
                  </a:lnTo>
                  <a:lnTo>
                    <a:pt x="134433" y="122968"/>
                  </a:lnTo>
                  <a:lnTo>
                    <a:pt x="139865" y="130532"/>
                  </a:lnTo>
                  <a:lnTo>
                    <a:pt x="143518" y="146094"/>
                  </a:lnTo>
                  <a:lnTo>
                    <a:pt x="142491" y="156097"/>
                  </a:lnTo>
                  <a:lnTo>
                    <a:pt x="138977" y="165247"/>
                  </a:lnTo>
                  <a:lnTo>
                    <a:pt x="128359" y="178331"/>
                  </a:lnTo>
                  <a:lnTo>
                    <a:pt x="117879" y="186888"/>
                  </a:lnTo>
                  <a:lnTo>
                    <a:pt x="106166" y="191632"/>
                  </a:lnTo>
                  <a:lnTo>
                    <a:pt x="100080" y="192894"/>
                  </a:lnTo>
                  <a:lnTo>
                    <a:pt x="87672" y="190538"/>
                  </a:lnTo>
                  <a:lnTo>
                    <a:pt x="69202" y="180899"/>
                  </a:lnTo>
                  <a:lnTo>
                    <a:pt x="62506" y="17002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5" name="SMARTInkShape-1525"/>
            <p:cNvSpPr/>
            <p:nvPr>
              <p:custDataLst>
                <p:tags r:id="rId12"/>
              </p:custDataLst>
            </p:nvPr>
          </p:nvSpPr>
          <p:spPr>
            <a:xfrm>
              <a:off x="7759700" y="5985561"/>
              <a:ext cx="127001" cy="142190"/>
            </a:xfrm>
            <a:custGeom>
              <a:avLst/>
              <a:gdLst/>
              <a:ahLst/>
              <a:cxnLst/>
              <a:rect l="0" t="0" r="0" b="0"/>
              <a:pathLst>
                <a:path w="127001" h="142190">
                  <a:moveTo>
                    <a:pt x="127000" y="8839"/>
                  </a:moveTo>
                  <a:lnTo>
                    <a:pt x="127000" y="8839"/>
                  </a:lnTo>
                  <a:lnTo>
                    <a:pt x="127000" y="5468"/>
                  </a:lnTo>
                  <a:lnTo>
                    <a:pt x="123237" y="1932"/>
                  </a:lnTo>
                  <a:lnTo>
                    <a:pt x="120258" y="0"/>
                  </a:lnTo>
                  <a:lnTo>
                    <a:pt x="116156" y="124"/>
                  </a:lnTo>
                  <a:lnTo>
                    <a:pt x="100268" y="7041"/>
                  </a:lnTo>
                  <a:lnTo>
                    <a:pt x="69674" y="29464"/>
                  </a:lnTo>
                  <a:lnTo>
                    <a:pt x="33255" y="71032"/>
                  </a:lnTo>
                  <a:lnTo>
                    <a:pt x="13415" y="101243"/>
                  </a:lnTo>
                  <a:lnTo>
                    <a:pt x="0" y="1421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6" name="SMARTInkShape-1526"/>
            <p:cNvSpPr/>
            <p:nvPr>
              <p:custDataLst>
                <p:tags r:id="rId13"/>
              </p:custDataLst>
            </p:nvPr>
          </p:nvSpPr>
          <p:spPr>
            <a:xfrm>
              <a:off x="7727950" y="6000750"/>
              <a:ext cx="101601" cy="95251"/>
            </a:xfrm>
            <a:custGeom>
              <a:avLst/>
              <a:gdLst/>
              <a:ahLst/>
              <a:cxnLst/>
              <a:rect l="0" t="0" r="0" b="0"/>
              <a:pathLst>
                <a:path w="101601" h="95251">
                  <a:moveTo>
                    <a:pt x="0" y="0"/>
                  </a:moveTo>
                  <a:lnTo>
                    <a:pt x="0" y="0"/>
                  </a:lnTo>
                  <a:lnTo>
                    <a:pt x="6480" y="705"/>
                  </a:lnTo>
                  <a:lnTo>
                    <a:pt x="29232" y="8839"/>
                  </a:lnTo>
                  <a:lnTo>
                    <a:pt x="48956" y="25040"/>
                  </a:lnTo>
                  <a:lnTo>
                    <a:pt x="101600" y="95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7" name="SMARTInkShape-1527"/>
            <p:cNvSpPr/>
            <p:nvPr>
              <p:custDataLst>
                <p:tags r:id="rId14"/>
              </p:custDataLst>
            </p:nvPr>
          </p:nvSpPr>
          <p:spPr>
            <a:xfrm>
              <a:off x="7504095" y="5822950"/>
              <a:ext cx="147656" cy="38101"/>
            </a:xfrm>
            <a:custGeom>
              <a:avLst/>
              <a:gdLst/>
              <a:ahLst/>
              <a:cxnLst/>
              <a:rect l="0" t="0" r="0" b="0"/>
              <a:pathLst>
                <a:path w="147656" h="38101">
                  <a:moveTo>
                    <a:pt x="14305" y="38100"/>
                  </a:moveTo>
                  <a:lnTo>
                    <a:pt x="14305" y="38100"/>
                  </a:lnTo>
                  <a:lnTo>
                    <a:pt x="0" y="29261"/>
                  </a:lnTo>
                  <a:lnTo>
                    <a:pt x="535" y="26563"/>
                  </a:lnTo>
                  <a:lnTo>
                    <a:pt x="6774" y="19802"/>
                  </a:lnTo>
                  <a:lnTo>
                    <a:pt x="28929" y="11433"/>
                  </a:lnTo>
                  <a:lnTo>
                    <a:pt x="71677" y="7353"/>
                  </a:lnTo>
                  <a:lnTo>
                    <a:pt x="14765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8" name="SMARTInkShape-1528"/>
            <p:cNvSpPr/>
            <p:nvPr>
              <p:custDataLst>
                <p:tags r:id="rId15"/>
              </p:custDataLst>
            </p:nvPr>
          </p:nvSpPr>
          <p:spPr>
            <a:xfrm>
              <a:off x="7576433" y="5825929"/>
              <a:ext cx="11818" cy="104972"/>
            </a:xfrm>
            <a:custGeom>
              <a:avLst/>
              <a:gdLst/>
              <a:ahLst/>
              <a:cxnLst/>
              <a:rect l="0" t="0" r="0" b="0"/>
              <a:pathLst>
                <a:path w="11818" h="104972">
                  <a:moveTo>
                    <a:pt x="5467" y="3371"/>
                  </a:moveTo>
                  <a:lnTo>
                    <a:pt x="5467" y="3371"/>
                  </a:lnTo>
                  <a:lnTo>
                    <a:pt x="5467" y="0"/>
                  </a:lnTo>
                  <a:lnTo>
                    <a:pt x="4762" y="418"/>
                  </a:lnTo>
                  <a:lnTo>
                    <a:pt x="2096" y="4647"/>
                  </a:lnTo>
                  <a:lnTo>
                    <a:pt x="0" y="14959"/>
                  </a:lnTo>
                  <a:lnTo>
                    <a:pt x="2377" y="54095"/>
                  </a:lnTo>
                  <a:lnTo>
                    <a:pt x="1977" y="71071"/>
                  </a:lnTo>
                  <a:lnTo>
                    <a:pt x="11817" y="10497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9" name="SMARTInkShape-1529"/>
            <p:cNvSpPr/>
            <p:nvPr>
              <p:custDataLst>
                <p:tags r:id="rId16"/>
              </p:custDataLst>
            </p:nvPr>
          </p:nvSpPr>
          <p:spPr>
            <a:xfrm>
              <a:off x="7352666" y="5950833"/>
              <a:ext cx="159385" cy="151518"/>
            </a:xfrm>
            <a:custGeom>
              <a:avLst/>
              <a:gdLst/>
              <a:ahLst/>
              <a:cxnLst/>
              <a:rect l="0" t="0" r="0" b="0"/>
              <a:pathLst>
                <a:path w="159385" h="151518">
                  <a:moveTo>
                    <a:pt x="159384" y="5467"/>
                  </a:moveTo>
                  <a:lnTo>
                    <a:pt x="159384" y="5467"/>
                  </a:lnTo>
                  <a:lnTo>
                    <a:pt x="159384" y="2096"/>
                  </a:lnTo>
                  <a:lnTo>
                    <a:pt x="157972" y="1103"/>
                  </a:lnTo>
                  <a:lnTo>
                    <a:pt x="152642" y="0"/>
                  </a:lnTo>
                  <a:lnTo>
                    <a:pt x="134965" y="6120"/>
                  </a:lnTo>
                  <a:lnTo>
                    <a:pt x="93873" y="31089"/>
                  </a:lnTo>
                  <a:lnTo>
                    <a:pt x="51936" y="69065"/>
                  </a:lnTo>
                  <a:lnTo>
                    <a:pt x="9872" y="113934"/>
                  </a:lnTo>
                  <a:lnTo>
                    <a:pt x="0" y="132620"/>
                  </a:lnTo>
                  <a:lnTo>
                    <a:pt x="634" y="1515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0" name="SMARTInkShape-1530"/>
            <p:cNvSpPr/>
            <p:nvPr>
              <p:custDataLst>
                <p:tags r:id="rId17"/>
              </p:custDataLst>
            </p:nvPr>
          </p:nvSpPr>
          <p:spPr>
            <a:xfrm>
              <a:off x="7340600" y="5918462"/>
              <a:ext cx="133351" cy="145789"/>
            </a:xfrm>
            <a:custGeom>
              <a:avLst/>
              <a:gdLst/>
              <a:ahLst/>
              <a:cxnLst/>
              <a:rect l="0" t="0" r="0" b="0"/>
              <a:pathLst>
                <a:path w="133351" h="145789">
                  <a:moveTo>
                    <a:pt x="0" y="6088"/>
                  </a:moveTo>
                  <a:lnTo>
                    <a:pt x="0" y="6088"/>
                  </a:lnTo>
                  <a:lnTo>
                    <a:pt x="0" y="621"/>
                  </a:lnTo>
                  <a:lnTo>
                    <a:pt x="705" y="326"/>
                  </a:lnTo>
                  <a:lnTo>
                    <a:pt x="3370" y="0"/>
                  </a:lnTo>
                  <a:lnTo>
                    <a:pt x="46711" y="38345"/>
                  </a:lnTo>
                  <a:lnTo>
                    <a:pt x="77647" y="66703"/>
                  </a:lnTo>
                  <a:lnTo>
                    <a:pt x="108141" y="112936"/>
                  </a:lnTo>
                  <a:lnTo>
                    <a:pt x="133350" y="1457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1" name="SMARTInkShape-1531"/>
            <p:cNvSpPr/>
            <p:nvPr>
              <p:custDataLst>
                <p:tags r:id="rId18"/>
              </p:custDataLst>
            </p:nvPr>
          </p:nvSpPr>
          <p:spPr>
            <a:xfrm>
              <a:off x="7102580" y="5778500"/>
              <a:ext cx="142771" cy="31751"/>
            </a:xfrm>
            <a:custGeom>
              <a:avLst/>
              <a:gdLst/>
              <a:ahLst/>
              <a:cxnLst/>
              <a:rect l="0" t="0" r="0" b="0"/>
              <a:pathLst>
                <a:path w="142771" h="31751">
                  <a:moveTo>
                    <a:pt x="9420" y="31750"/>
                  </a:moveTo>
                  <a:lnTo>
                    <a:pt x="9420" y="31750"/>
                  </a:lnTo>
                  <a:lnTo>
                    <a:pt x="6049" y="31750"/>
                  </a:lnTo>
                  <a:lnTo>
                    <a:pt x="2512" y="29869"/>
                  </a:lnTo>
                  <a:lnTo>
                    <a:pt x="581" y="28379"/>
                  </a:lnTo>
                  <a:lnTo>
                    <a:pt x="0" y="26680"/>
                  </a:lnTo>
                  <a:lnTo>
                    <a:pt x="317" y="24843"/>
                  </a:lnTo>
                  <a:lnTo>
                    <a:pt x="1236" y="22911"/>
                  </a:lnTo>
                  <a:lnTo>
                    <a:pt x="3258" y="21624"/>
                  </a:lnTo>
                  <a:lnTo>
                    <a:pt x="50679" y="9843"/>
                  </a:lnTo>
                  <a:lnTo>
                    <a:pt x="94160" y="3230"/>
                  </a:lnTo>
                  <a:lnTo>
                    <a:pt x="14277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2" name="SMARTInkShape-1532"/>
            <p:cNvSpPr/>
            <p:nvPr>
              <p:custDataLst>
                <p:tags r:id="rId19"/>
              </p:custDataLst>
            </p:nvPr>
          </p:nvSpPr>
          <p:spPr>
            <a:xfrm>
              <a:off x="7175498" y="5787829"/>
              <a:ext cx="3" cy="111322"/>
            </a:xfrm>
            <a:custGeom>
              <a:avLst/>
              <a:gdLst/>
              <a:ahLst/>
              <a:cxnLst/>
              <a:rect l="0" t="0" r="0" b="0"/>
              <a:pathLst>
                <a:path w="3" h="111322">
                  <a:moveTo>
                    <a:pt x="2" y="3371"/>
                  </a:moveTo>
                  <a:lnTo>
                    <a:pt x="2" y="3371"/>
                  </a:lnTo>
                  <a:lnTo>
                    <a:pt x="0" y="0"/>
                  </a:lnTo>
                  <a:lnTo>
                    <a:pt x="0" y="41257"/>
                  </a:lnTo>
                  <a:lnTo>
                    <a:pt x="0" y="88391"/>
                  </a:lnTo>
                  <a:lnTo>
                    <a:pt x="2" y="1113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3" name="SMARTInkShape-1533"/>
            <p:cNvSpPr/>
            <p:nvPr>
              <p:custDataLst>
                <p:tags r:id="rId20"/>
              </p:custDataLst>
            </p:nvPr>
          </p:nvSpPr>
          <p:spPr>
            <a:xfrm>
              <a:off x="6935451" y="5680899"/>
              <a:ext cx="94000" cy="81274"/>
            </a:xfrm>
            <a:custGeom>
              <a:avLst/>
              <a:gdLst/>
              <a:ahLst/>
              <a:cxnLst/>
              <a:rect l="0" t="0" r="0" b="0"/>
              <a:pathLst>
                <a:path w="94000" h="81274">
                  <a:moveTo>
                    <a:pt x="30499" y="40451"/>
                  </a:moveTo>
                  <a:lnTo>
                    <a:pt x="30499" y="40451"/>
                  </a:lnTo>
                  <a:lnTo>
                    <a:pt x="30497" y="37080"/>
                  </a:lnTo>
                  <a:lnTo>
                    <a:pt x="29794" y="36793"/>
                  </a:lnTo>
                  <a:lnTo>
                    <a:pt x="27128" y="38355"/>
                  </a:lnTo>
                  <a:lnTo>
                    <a:pt x="21660" y="43201"/>
                  </a:lnTo>
                  <a:lnTo>
                    <a:pt x="626" y="78325"/>
                  </a:lnTo>
                  <a:lnTo>
                    <a:pt x="0" y="80518"/>
                  </a:lnTo>
                  <a:lnTo>
                    <a:pt x="288" y="81273"/>
                  </a:lnTo>
                  <a:lnTo>
                    <a:pt x="1186" y="81071"/>
                  </a:lnTo>
                  <a:lnTo>
                    <a:pt x="2491" y="80231"/>
                  </a:lnTo>
                  <a:lnTo>
                    <a:pt x="21625" y="38140"/>
                  </a:lnTo>
                  <a:lnTo>
                    <a:pt x="44276" y="5000"/>
                  </a:lnTo>
                  <a:lnTo>
                    <a:pt x="50263" y="0"/>
                  </a:lnTo>
                  <a:lnTo>
                    <a:pt x="52846" y="78"/>
                  </a:lnTo>
                  <a:lnTo>
                    <a:pt x="55275" y="1541"/>
                  </a:lnTo>
                  <a:lnTo>
                    <a:pt x="68543" y="16861"/>
                  </a:lnTo>
                  <a:lnTo>
                    <a:pt x="93999" y="5950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4" name="SMARTInkShape-1534"/>
            <p:cNvSpPr/>
            <p:nvPr>
              <p:custDataLst>
                <p:tags r:id="rId21"/>
              </p:custDataLst>
            </p:nvPr>
          </p:nvSpPr>
          <p:spPr>
            <a:xfrm>
              <a:off x="6908798" y="5848968"/>
              <a:ext cx="144149" cy="329101"/>
            </a:xfrm>
            <a:custGeom>
              <a:avLst/>
              <a:gdLst/>
              <a:ahLst/>
              <a:cxnLst/>
              <a:rect l="0" t="0" r="0" b="0"/>
              <a:pathLst>
                <a:path w="144149" h="329101">
                  <a:moveTo>
                    <a:pt x="2" y="120032"/>
                  </a:moveTo>
                  <a:lnTo>
                    <a:pt x="2" y="120032"/>
                  </a:lnTo>
                  <a:lnTo>
                    <a:pt x="0" y="114565"/>
                  </a:lnTo>
                  <a:lnTo>
                    <a:pt x="6743" y="120685"/>
                  </a:lnTo>
                  <a:lnTo>
                    <a:pt x="10053" y="129493"/>
                  </a:lnTo>
                  <a:lnTo>
                    <a:pt x="16717" y="174455"/>
                  </a:lnTo>
                  <a:lnTo>
                    <a:pt x="18360" y="214161"/>
                  </a:lnTo>
                  <a:lnTo>
                    <a:pt x="18847" y="253756"/>
                  </a:lnTo>
                  <a:lnTo>
                    <a:pt x="18992" y="293630"/>
                  </a:lnTo>
                  <a:lnTo>
                    <a:pt x="19047" y="329100"/>
                  </a:lnTo>
                  <a:lnTo>
                    <a:pt x="19050" y="292306"/>
                  </a:lnTo>
                  <a:lnTo>
                    <a:pt x="20933" y="254332"/>
                  </a:lnTo>
                  <a:lnTo>
                    <a:pt x="25959" y="214858"/>
                  </a:lnTo>
                  <a:lnTo>
                    <a:pt x="31917" y="177762"/>
                  </a:lnTo>
                  <a:lnTo>
                    <a:pt x="38150" y="132904"/>
                  </a:lnTo>
                  <a:lnTo>
                    <a:pt x="46577" y="86982"/>
                  </a:lnTo>
                  <a:lnTo>
                    <a:pt x="60811" y="47391"/>
                  </a:lnTo>
                  <a:lnTo>
                    <a:pt x="86012" y="5172"/>
                  </a:lnTo>
                  <a:lnTo>
                    <a:pt x="89798" y="1831"/>
                  </a:lnTo>
                  <a:lnTo>
                    <a:pt x="93027" y="309"/>
                  </a:lnTo>
                  <a:lnTo>
                    <a:pt x="95886" y="0"/>
                  </a:lnTo>
                  <a:lnTo>
                    <a:pt x="98497" y="1205"/>
                  </a:lnTo>
                  <a:lnTo>
                    <a:pt x="103279" y="6307"/>
                  </a:lnTo>
                  <a:lnTo>
                    <a:pt x="105875" y="15160"/>
                  </a:lnTo>
                  <a:lnTo>
                    <a:pt x="106323" y="27562"/>
                  </a:lnTo>
                  <a:lnTo>
                    <a:pt x="96914" y="74320"/>
                  </a:lnTo>
                  <a:lnTo>
                    <a:pt x="96695" y="82783"/>
                  </a:lnTo>
                  <a:lnTo>
                    <a:pt x="98951" y="88895"/>
                  </a:lnTo>
                  <a:lnTo>
                    <a:pt x="101245" y="90807"/>
                  </a:lnTo>
                  <a:lnTo>
                    <a:pt x="129290" y="106693"/>
                  </a:lnTo>
                  <a:lnTo>
                    <a:pt x="139989" y="118353"/>
                  </a:lnTo>
                  <a:lnTo>
                    <a:pt x="143357" y="130340"/>
                  </a:lnTo>
                  <a:lnTo>
                    <a:pt x="144148" y="144369"/>
                  </a:lnTo>
                  <a:lnTo>
                    <a:pt x="142148" y="157659"/>
                  </a:lnTo>
                  <a:lnTo>
                    <a:pt x="137026" y="168741"/>
                  </a:lnTo>
                  <a:lnTo>
                    <a:pt x="133685" y="173671"/>
                  </a:lnTo>
                  <a:lnTo>
                    <a:pt x="124328" y="181031"/>
                  </a:lnTo>
                  <a:lnTo>
                    <a:pt x="113818" y="185949"/>
                  </a:lnTo>
                  <a:lnTo>
                    <a:pt x="104444" y="188132"/>
                  </a:lnTo>
                  <a:lnTo>
                    <a:pt x="100675" y="186600"/>
                  </a:lnTo>
                  <a:lnTo>
                    <a:pt x="88902" y="17083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5" name="SMARTInkShape-1535"/>
            <p:cNvSpPr/>
            <p:nvPr>
              <p:custDataLst>
                <p:tags r:id="rId22"/>
              </p:custDataLst>
            </p:nvPr>
          </p:nvSpPr>
          <p:spPr>
            <a:xfrm>
              <a:off x="6581579" y="5962650"/>
              <a:ext cx="16072" cy="152401"/>
            </a:xfrm>
            <a:custGeom>
              <a:avLst/>
              <a:gdLst/>
              <a:ahLst/>
              <a:cxnLst/>
              <a:rect l="0" t="0" r="0" b="0"/>
              <a:pathLst>
                <a:path w="16072" h="152401">
                  <a:moveTo>
                    <a:pt x="3371" y="0"/>
                  </a:moveTo>
                  <a:lnTo>
                    <a:pt x="3371" y="0"/>
                  </a:lnTo>
                  <a:lnTo>
                    <a:pt x="0" y="10113"/>
                  </a:lnTo>
                  <a:lnTo>
                    <a:pt x="2439" y="50529"/>
                  </a:lnTo>
                  <a:lnTo>
                    <a:pt x="6557" y="94726"/>
                  </a:lnTo>
                  <a:lnTo>
                    <a:pt x="16071" y="152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6" name="SMARTInkShape-1536"/>
            <p:cNvSpPr/>
            <p:nvPr>
              <p:custDataLst>
                <p:tags r:id="rId23"/>
              </p:custDataLst>
            </p:nvPr>
          </p:nvSpPr>
          <p:spPr>
            <a:xfrm>
              <a:off x="6464639" y="6032500"/>
              <a:ext cx="209212" cy="9722"/>
            </a:xfrm>
            <a:custGeom>
              <a:avLst/>
              <a:gdLst/>
              <a:ahLst/>
              <a:cxnLst/>
              <a:rect l="0" t="0" r="0" b="0"/>
              <a:pathLst>
                <a:path w="209212" h="9722">
                  <a:moveTo>
                    <a:pt x="12361" y="6350"/>
                  </a:moveTo>
                  <a:lnTo>
                    <a:pt x="12361" y="6350"/>
                  </a:lnTo>
                  <a:lnTo>
                    <a:pt x="0" y="6350"/>
                  </a:lnTo>
                  <a:lnTo>
                    <a:pt x="3132" y="9721"/>
                  </a:lnTo>
                  <a:lnTo>
                    <a:pt x="10375" y="9495"/>
                  </a:lnTo>
                  <a:lnTo>
                    <a:pt x="49180" y="6059"/>
                  </a:lnTo>
                  <a:lnTo>
                    <a:pt x="90268" y="1406"/>
                  </a:lnTo>
                  <a:lnTo>
                    <a:pt x="129507" y="278"/>
                  </a:lnTo>
                  <a:lnTo>
                    <a:pt x="171694" y="36"/>
                  </a:lnTo>
                  <a:lnTo>
                    <a:pt x="20921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416141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SMARTInkShape-Group347"/>
          <p:cNvGrpSpPr/>
          <p:nvPr/>
        </p:nvGrpSpPr>
        <p:grpSpPr>
          <a:xfrm>
            <a:off x="5963793" y="844550"/>
            <a:ext cx="221108" cy="241301"/>
            <a:chOff x="5963793" y="844550"/>
            <a:chExt cx="221108" cy="241301"/>
          </a:xfrm>
        </p:grpSpPr>
        <p:sp>
          <p:nvSpPr>
            <p:cNvPr id="48" name="SMARTInkShape-1537"/>
            <p:cNvSpPr/>
            <p:nvPr>
              <p:custDataLst>
                <p:tags r:id="rId205"/>
              </p:custDataLst>
            </p:nvPr>
          </p:nvSpPr>
          <p:spPr>
            <a:xfrm>
              <a:off x="6070600" y="844550"/>
              <a:ext cx="50801" cy="241301"/>
            </a:xfrm>
            <a:custGeom>
              <a:avLst/>
              <a:gdLst/>
              <a:ahLst/>
              <a:cxnLst/>
              <a:rect l="0" t="0" r="0" b="0"/>
              <a:pathLst>
                <a:path w="50801" h="241301">
                  <a:moveTo>
                    <a:pt x="50800" y="0"/>
                  </a:moveTo>
                  <a:lnTo>
                    <a:pt x="50800" y="0"/>
                  </a:lnTo>
                  <a:lnTo>
                    <a:pt x="47429" y="0"/>
                  </a:lnTo>
                  <a:lnTo>
                    <a:pt x="43893" y="7526"/>
                  </a:lnTo>
                  <a:lnTo>
                    <a:pt x="33793" y="46147"/>
                  </a:lnTo>
                  <a:lnTo>
                    <a:pt x="26788" y="86894"/>
                  </a:lnTo>
                  <a:lnTo>
                    <a:pt x="16795" y="127111"/>
                  </a:lnTo>
                  <a:lnTo>
                    <a:pt x="9052" y="167171"/>
                  </a:lnTo>
                  <a:lnTo>
                    <a:pt x="0" y="241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1538"/>
            <p:cNvSpPr/>
            <p:nvPr>
              <p:custDataLst>
                <p:tags r:id="rId206"/>
              </p:custDataLst>
            </p:nvPr>
          </p:nvSpPr>
          <p:spPr>
            <a:xfrm>
              <a:off x="5963793" y="914400"/>
              <a:ext cx="221108" cy="25317"/>
            </a:xfrm>
            <a:custGeom>
              <a:avLst/>
              <a:gdLst/>
              <a:ahLst/>
              <a:cxnLst/>
              <a:rect l="0" t="0" r="0" b="0"/>
              <a:pathLst>
                <a:path w="221108" h="25317">
                  <a:moveTo>
                    <a:pt x="11557" y="0"/>
                  </a:moveTo>
                  <a:lnTo>
                    <a:pt x="11557" y="0"/>
                  </a:lnTo>
                  <a:lnTo>
                    <a:pt x="8186" y="0"/>
                  </a:lnTo>
                  <a:lnTo>
                    <a:pt x="4650" y="1881"/>
                  </a:lnTo>
                  <a:lnTo>
                    <a:pt x="0" y="5467"/>
                  </a:lnTo>
                  <a:lnTo>
                    <a:pt x="40453" y="18167"/>
                  </a:lnTo>
                  <a:lnTo>
                    <a:pt x="77973" y="23257"/>
                  </a:lnTo>
                  <a:lnTo>
                    <a:pt x="124787" y="24977"/>
                  </a:lnTo>
                  <a:lnTo>
                    <a:pt x="168528" y="25316"/>
                  </a:lnTo>
                  <a:lnTo>
                    <a:pt x="195565" y="23502"/>
                  </a:lnTo>
                  <a:lnTo>
                    <a:pt x="221107" y="12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" name="SMARTInkShape-Group348"/>
          <p:cNvGrpSpPr/>
          <p:nvPr/>
        </p:nvGrpSpPr>
        <p:grpSpPr>
          <a:xfrm>
            <a:off x="4137139" y="395971"/>
            <a:ext cx="1482612" cy="726832"/>
            <a:chOff x="4137139" y="395971"/>
            <a:chExt cx="1482612" cy="726832"/>
          </a:xfrm>
        </p:grpSpPr>
        <p:sp>
          <p:nvSpPr>
            <p:cNvPr id="51" name="SMARTInkShape-1539"/>
            <p:cNvSpPr/>
            <p:nvPr>
              <p:custDataLst>
                <p:tags r:id="rId194"/>
              </p:custDataLst>
            </p:nvPr>
          </p:nvSpPr>
          <p:spPr>
            <a:xfrm>
              <a:off x="4137139" y="760767"/>
              <a:ext cx="174512" cy="245649"/>
            </a:xfrm>
            <a:custGeom>
              <a:avLst/>
              <a:gdLst/>
              <a:ahLst/>
              <a:cxnLst/>
              <a:rect l="0" t="0" r="0" b="0"/>
              <a:pathLst>
                <a:path w="174512" h="245649">
                  <a:moveTo>
                    <a:pt x="9411" y="39333"/>
                  </a:moveTo>
                  <a:lnTo>
                    <a:pt x="9411" y="39333"/>
                  </a:lnTo>
                  <a:lnTo>
                    <a:pt x="6040" y="35962"/>
                  </a:lnTo>
                  <a:lnTo>
                    <a:pt x="4385" y="30544"/>
                  </a:lnTo>
                  <a:lnTo>
                    <a:pt x="3139" y="12045"/>
                  </a:lnTo>
                  <a:lnTo>
                    <a:pt x="8740" y="5803"/>
                  </a:lnTo>
                  <a:lnTo>
                    <a:pt x="13196" y="2163"/>
                  </a:lnTo>
                  <a:lnTo>
                    <a:pt x="27556" y="0"/>
                  </a:lnTo>
                  <a:lnTo>
                    <a:pt x="62149" y="4360"/>
                  </a:lnTo>
                  <a:lnTo>
                    <a:pt x="77299" y="13677"/>
                  </a:lnTo>
                  <a:lnTo>
                    <a:pt x="88972" y="25813"/>
                  </a:lnTo>
                  <a:lnTo>
                    <a:pt x="94161" y="35911"/>
                  </a:lnTo>
                  <a:lnTo>
                    <a:pt x="93711" y="63014"/>
                  </a:lnTo>
                  <a:lnTo>
                    <a:pt x="82872" y="103617"/>
                  </a:lnTo>
                  <a:lnTo>
                    <a:pt x="73354" y="127995"/>
                  </a:lnTo>
                  <a:lnTo>
                    <a:pt x="48100" y="170700"/>
                  </a:lnTo>
                  <a:lnTo>
                    <a:pt x="16326" y="211079"/>
                  </a:lnTo>
                  <a:lnTo>
                    <a:pt x="2523" y="232508"/>
                  </a:lnTo>
                  <a:lnTo>
                    <a:pt x="0" y="241605"/>
                  </a:lnTo>
                  <a:lnTo>
                    <a:pt x="315" y="244031"/>
                  </a:lnTo>
                  <a:lnTo>
                    <a:pt x="1230" y="245648"/>
                  </a:lnTo>
                  <a:lnTo>
                    <a:pt x="43256" y="243174"/>
                  </a:lnTo>
                  <a:lnTo>
                    <a:pt x="89603" y="237863"/>
                  </a:lnTo>
                  <a:lnTo>
                    <a:pt x="135554" y="231820"/>
                  </a:lnTo>
                  <a:lnTo>
                    <a:pt x="174511" y="22348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1540"/>
            <p:cNvSpPr/>
            <p:nvPr>
              <p:custDataLst>
                <p:tags r:id="rId195"/>
              </p:custDataLst>
            </p:nvPr>
          </p:nvSpPr>
          <p:spPr>
            <a:xfrm>
              <a:off x="5512708" y="762883"/>
              <a:ext cx="107043" cy="246768"/>
            </a:xfrm>
            <a:custGeom>
              <a:avLst/>
              <a:gdLst/>
              <a:ahLst/>
              <a:cxnLst/>
              <a:rect l="0" t="0" r="0" b="0"/>
              <a:pathLst>
                <a:path w="107043" h="246768">
                  <a:moveTo>
                    <a:pt x="107042" y="5467"/>
                  </a:moveTo>
                  <a:lnTo>
                    <a:pt x="107042" y="5467"/>
                  </a:lnTo>
                  <a:lnTo>
                    <a:pt x="107042" y="2096"/>
                  </a:lnTo>
                  <a:lnTo>
                    <a:pt x="105631" y="1103"/>
                  </a:lnTo>
                  <a:lnTo>
                    <a:pt x="100300" y="0"/>
                  </a:lnTo>
                  <a:lnTo>
                    <a:pt x="60589" y="13048"/>
                  </a:lnTo>
                  <a:lnTo>
                    <a:pt x="26604" y="28994"/>
                  </a:lnTo>
                  <a:lnTo>
                    <a:pt x="9439" y="44893"/>
                  </a:lnTo>
                  <a:lnTo>
                    <a:pt x="3690" y="62501"/>
                  </a:lnTo>
                  <a:lnTo>
                    <a:pt x="0" y="101556"/>
                  </a:lnTo>
                  <a:lnTo>
                    <a:pt x="2732" y="137968"/>
                  </a:lnTo>
                  <a:lnTo>
                    <a:pt x="9271" y="185085"/>
                  </a:lnTo>
                  <a:lnTo>
                    <a:pt x="11792" y="2467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Shape-1541"/>
            <p:cNvSpPr/>
            <p:nvPr>
              <p:custDataLst>
                <p:tags r:id="rId196"/>
              </p:custDataLst>
            </p:nvPr>
          </p:nvSpPr>
          <p:spPr>
            <a:xfrm>
              <a:off x="5391150" y="781933"/>
              <a:ext cx="95251" cy="94368"/>
            </a:xfrm>
            <a:custGeom>
              <a:avLst/>
              <a:gdLst/>
              <a:ahLst/>
              <a:cxnLst/>
              <a:rect l="0" t="0" r="0" b="0"/>
              <a:pathLst>
                <a:path w="95251" h="94368">
                  <a:moveTo>
                    <a:pt x="0" y="5467"/>
                  </a:moveTo>
                  <a:lnTo>
                    <a:pt x="0" y="5467"/>
                  </a:lnTo>
                  <a:lnTo>
                    <a:pt x="5467" y="0"/>
                  </a:lnTo>
                  <a:lnTo>
                    <a:pt x="12831" y="2750"/>
                  </a:lnTo>
                  <a:lnTo>
                    <a:pt x="23949" y="11404"/>
                  </a:lnTo>
                  <a:lnTo>
                    <a:pt x="54209" y="55023"/>
                  </a:lnTo>
                  <a:lnTo>
                    <a:pt x="76168" y="80010"/>
                  </a:lnTo>
                  <a:lnTo>
                    <a:pt x="95250" y="943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MARTInkShape-1542"/>
            <p:cNvSpPr/>
            <p:nvPr>
              <p:custDataLst>
                <p:tags r:id="rId197"/>
              </p:custDataLst>
            </p:nvPr>
          </p:nvSpPr>
          <p:spPr>
            <a:xfrm>
              <a:off x="5072926" y="590550"/>
              <a:ext cx="172175" cy="44451"/>
            </a:xfrm>
            <a:custGeom>
              <a:avLst/>
              <a:gdLst/>
              <a:ahLst/>
              <a:cxnLst/>
              <a:rect l="0" t="0" r="0" b="0"/>
              <a:pathLst>
                <a:path w="172175" h="44451">
                  <a:moveTo>
                    <a:pt x="19774" y="44450"/>
                  </a:moveTo>
                  <a:lnTo>
                    <a:pt x="19774" y="44450"/>
                  </a:lnTo>
                  <a:lnTo>
                    <a:pt x="0" y="24677"/>
                  </a:lnTo>
                  <a:lnTo>
                    <a:pt x="241" y="22096"/>
                  </a:lnTo>
                  <a:lnTo>
                    <a:pt x="2519" y="19669"/>
                  </a:lnTo>
                  <a:lnTo>
                    <a:pt x="6154" y="17346"/>
                  </a:lnTo>
                  <a:lnTo>
                    <a:pt x="41609" y="7335"/>
                  </a:lnTo>
                  <a:lnTo>
                    <a:pt x="88959" y="2173"/>
                  </a:lnTo>
                  <a:lnTo>
                    <a:pt x="122020" y="966"/>
                  </a:lnTo>
                  <a:lnTo>
                    <a:pt x="17217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1543"/>
            <p:cNvSpPr/>
            <p:nvPr>
              <p:custDataLst>
                <p:tags r:id="rId198"/>
              </p:custDataLst>
            </p:nvPr>
          </p:nvSpPr>
          <p:spPr>
            <a:xfrm>
              <a:off x="5156200" y="614130"/>
              <a:ext cx="30868" cy="147871"/>
            </a:xfrm>
            <a:custGeom>
              <a:avLst/>
              <a:gdLst/>
              <a:ahLst/>
              <a:cxnLst/>
              <a:rect l="0" t="0" r="0" b="0"/>
              <a:pathLst>
                <a:path w="30868" h="147871">
                  <a:moveTo>
                    <a:pt x="25400" y="8170"/>
                  </a:moveTo>
                  <a:lnTo>
                    <a:pt x="25400" y="8170"/>
                  </a:lnTo>
                  <a:lnTo>
                    <a:pt x="29764" y="148"/>
                  </a:lnTo>
                  <a:lnTo>
                    <a:pt x="30426" y="0"/>
                  </a:lnTo>
                  <a:lnTo>
                    <a:pt x="30867" y="606"/>
                  </a:lnTo>
                  <a:lnTo>
                    <a:pt x="20161" y="42134"/>
                  </a:lnTo>
                  <a:lnTo>
                    <a:pt x="10364" y="83223"/>
                  </a:lnTo>
                  <a:lnTo>
                    <a:pt x="0" y="1478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1544"/>
            <p:cNvSpPr/>
            <p:nvPr>
              <p:custDataLst>
                <p:tags r:id="rId199"/>
              </p:custDataLst>
            </p:nvPr>
          </p:nvSpPr>
          <p:spPr>
            <a:xfrm>
              <a:off x="4927600" y="749300"/>
              <a:ext cx="177801" cy="152401"/>
            </a:xfrm>
            <a:custGeom>
              <a:avLst/>
              <a:gdLst/>
              <a:ahLst/>
              <a:cxnLst/>
              <a:rect l="0" t="0" r="0" b="0"/>
              <a:pathLst>
                <a:path w="177801" h="152401">
                  <a:moveTo>
                    <a:pt x="177800" y="0"/>
                  </a:moveTo>
                  <a:lnTo>
                    <a:pt x="177800" y="0"/>
                  </a:lnTo>
                  <a:lnTo>
                    <a:pt x="147914" y="3371"/>
                  </a:lnTo>
                  <a:lnTo>
                    <a:pt x="124180" y="18951"/>
                  </a:lnTo>
                  <a:lnTo>
                    <a:pt x="85602" y="54550"/>
                  </a:lnTo>
                  <a:lnTo>
                    <a:pt x="45915" y="93874"/>
                  </a:lnTo>
                  <a:lnTo>
                    <a:pt x="14949" y="118157"/>
                  </a:lnTo>
                  <a:lnTo>
                    <a:pt x="1293" y="140686"/>
                  </a:lnTo>
                  <a:lnTo>
                    <a:pt x="0" y="152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MARTInkShape-1545"/>
            <p:cNvSpPr/>
            <p:nvPr>
              <p:custDataLst>
                <p:tags r:id="rId200"/>
              </p:custDataLst>
            </p:nvPr>
          </p:nvSpPr>
          <p:spPr>
            <a:xfrm>
              <a:off x="4944161" y="743473"/>
              <a:ext cx="129490" cy="196328"/>
            </a:xfrm>
            <a:custGeom>
              <a:avLst/>
              <a:gdLst/>
              <a:ahLst/>
              <a:cxnLst/>
              <a:rect l="0" t="0" r="0" b="0"/>
              <a:pathLst>
                <a:path w="129490" h="196328">
                  <a:moveTo>
                    <a:pt x="8839" y="12177"/>
                  </a:moveTo>
                  <a:lnTo>
                    <a:pt x="8839" y="12177"/>
                  </a:lnTo>
                  <a:lnTo>
                    <a:pt x="5468" y="5435"/>
                  </a:lnTo>
                  <a:lnTo>
                    <a:pt x="3770" y="3449"/>
                  </a:lnTo>
                  <a:lnTo>
                    <a:pt x="0" y="1242"/>
                  </a:lnTo>
                  <a:lnTo>
                    <a:pt x="124" y="654"/>
                  </a:lnTo>
                  <a:lnTo>
                    <a:pt x="4025" y="0"/>
                  </a:lnTo>
                  <a:lnTo>
                    <a:pt x="20897" y="9745"/>
                  </a:lnTo>
                  <a:lnTo>
                    <a:pt x="61678" y="51835"/>
                  </a:lnTo>
                  <a:lnTo>
                    <a:pt x="89806" y="91899"/>
                  </a:lnTo>
                  <a:lnTo>
                    <a:pt x="110832" y="137233"/>
                  </a:lnTo>
                  <a:lnTo>
                    <a:pt x="129489" y="19632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MARTInkShape-1546"/>
            <p:cNvSpPr/>
            <p:nvPr>
              <p:custDataLst>
                <p:tags r:id="rId201"/>
              </p:custDataLst>
            </p:nvPr>
          </p:nvSpPr>
          <p:spPr>
            <a:xfrm>
              <a:off x="4639368" y="565150"/>
              <a:ext cx="123133" cy="25401"/>
            </a:xfrm>
            <a:custGeom>
              <a:avLst/>
              <a:gdLst/>
              <a:ahLst/>
              <a:cxnLst/>
              <a:rect l="0" t="0" r="0" b="0"/>
              <a:pathLst>
                <a:path w="123133" h="25401">
                  <a:moveTo>
                    <a:pt x="15182" y="25400"/>
                  </a:moveTo>
                  <a:lnTo>
                    <a:pt x="15182" y="25400"/>
                  </a:lnTo>
                  <a:lnTo>
                    <a:pt x="8440" y="25400"/>
                  </a:lnTo>
                  <a:lnTo>
                    <a:pt x="3249" y="23519"/>
                  </a:lnTo>
                  <a:lnTo>
                    <a:pt x="877" y="22029"/>
                  </a:lnTo>
                  <a:lnTo>
                    <a:pt x="0" y="18919"/>
                  </a:lnTo>
                  <a:lnTo>
                    <a:pt x="908" y="9820"/>
                  </a:lnTo>
                  <a:lnTo>
                    <a:pt x="4961" y="6546"/>
                  </a:lnTo>
                  <a:lnTo>
                    <a:pt x="18871" y="2910"/>
                  </a:lnTo>
                  <a:lnTo>
                    <a:pt x="57250" y="575"/>
                  </a:lnTo>
                  <a:lnTo>
                    <a:pt x="12313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1547"/>
            <p:cNvSpPr/>
            <p:nvPr>
              <p:custDataLst>
                <p:tags r:id="rId202"/>
              </p:custDataLst>
            </p:nvPr>
          </p:nvSpPr>
          <p:spPr>
            <a:xfrm>
              <a:off x="4708042" y="539750"/>
              <a:ext cx="3659" cy="101601"/>
            </a:xfrm>
            <a:custGeom>
              <a:avLst/>
              <a:gdLst/>
              <a:ahLst/>
              <a:cxnLst/>
              <a:rect l="0" t="0" r="0" b="0"/>
              <a:pathLst>
                <a:path w="3659" h="101601">
                  <a:moveTo>
                    <a:pt x="3658" y="0"/>
                  </a:moveTo>
                  <a:lnTo>
                    <a:pt x="3658" y="0"/>
                  </a:lnTo>
                  <a:lnTo>
                    <a:pt x="1776" y="20722"/>
                  </a:lnTo>
                  <a:lnTo>
                    <a:pt x="0" y="34610"/>
                  </a:lnTo>
                  <a:lnTo>
                    <a:pt x="3037" y="80000"/>
                  </a:lnTo>
                  <a:lnTo>
                    <a:pt x="3658" y="101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MARTInkShape-1548"/>
            <p:cNvSpPr/>
            <p:nvPr>
              <p:custDataLst>
                <p:tags r:id="rId203"/>
              </p:custDataLst>
            </p:nvPr>
          </p:nvSpPr>
          <p:spPr>
            <a:xfrm>
              <a:off x="4451452" y="395971"/>
              <a:ext cx="120549" cy="92684"/>
            </a:xfrm>
            <a:custGeom>
              <a:avLst/>
              <a:gdLst/>
              <a:ahLst/>
              <a:cxnLst/>
              <a:rect l="0" t="0" r="0" b="0"/>
              <a:pathLst>
                <a:path w="120549" h="92684">
                  <a:moveTo>
                    <a:pt x="18948" y="29479"/>
                  </a:moveTo>
                  <a:lnTo>
                    <a:pt x="18948" y="29479"/>
                  </a:lnTo>
                  <a:lnTo>
                    <a:pt x="13481" y="18544"/>
                  </a:lnTo>
                  <a:lnTo>
                    <a:pt x="3838" y="52287"/>
                  </a:lnTo>
                  <a:lnTo>
                    <a:pt x="129" y="92683"/>
                  </a:lnTo>
                  <a:lnTo>
                    <a:pt x="0" y="90260"/>
                  </a:lnTo>
                  <a:lnTo>
                    <a:pt x="1825" y="86361"/>
                  </a:lnTo>
                  <a:lnTo>
                    <a:pt x="21270" y="49421"/>
                  </a:lnTo>
                  <a:lnTo>
                    <a:pt x="36885" y="16896"/>
                  </a:lnTo>
                  <a:lnTo>
                    <a:pt x="52250" y="1135"/>
                  </a:lnTo>
                  <a:lnTo>
                    <a:pt x="58788" y="0"/>
                  </a:lnTo>
                  <a:lnTo>
                    <a:pt x="73579" y="4383"/>
                  </a:lnTo>
                  <a:lnTo>
                    <a:pt x="87678" y="17149"/>
                  </a:lnTo>
                  <a:lnTo>
                    <a:pt x="120548" y="6757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SMARTInkShape-1549"/>
            <p:cNvSpPr/>
            <p:nvPr>
              <p:custDataLst>
                <p:tags r:id="rId204"/>
              </p:custDataLst>
            </p:nvPr>
          </p:nvSpPr>
          <p:spPr>
            <a:xfrm>
              <a:off x="4438912" y="660332"/>
              <a:ext cx="160790" cy="462471"/>
            </a:xfrm>
            <a:custGeom>
              <a:avLst/>
              <a:gdLst/>
              <a:ahLst/>
              <a:cxnLst/>
              <a:rect l="0" t="0" r="0" b="0"/>
              <a:pathLst>
                <a:path w="160790" h="462471">
                  <a:moveTo>
                    <a:pt x="6088" y="203268"/>
                  </a:moveTo>
                  <a:lnTo>
                    <a:pt x="6088" y="203268"/>
                  </a:lnTo>
                  <a:lnTo>
                    <a:pt x="2717" y="206639"/>
                  </a:lnTo>
                  <a:lnTo>
                    <a:pt x="0" y="253548"/>
                  </a:lnTo>
                  <a:lnTo>
                    <a:pt x="3187" y="297658"/>
                  </a:lnTo>
                  <a:lnTo>
                    <a:pt x="5228" y="340832"/>
                  </a:lnTo>
                  <a:lnTo>
                    <a:pt x="5833" y="380435"/>
                  </a:lnTo>
                  <a:lnTo>
                    <a:pt x="6054" y="425644"/>
                  </a:lnTo>
                  <a:lnTo>
                    <a:pt x="6790" y="459976"/>
                  </a:lnTo>
                  <a:lnTo>
                    <a:pt x="7967" y="461896"/>
                  </a:lnTo>
                  <a:lnTo>
                    <a:pt x="9457" y="462470"/>
                  </a:lnTo>
                  <a:lnTo>
                    <a:pt x="10451" y="460736"/>
                  </a:lnTo>
                  <a:lnTo>
                    <a:pt x="15547" y="420147"/>
                  </a:lnTo>
                  <a:lnTo>
                    <a:pt x="21110" y="386677"/>
                  </a:lnTo>
                  <a:lnTo>
                    <a:pt x="26876" y="351811"/>
                  </a:lnTo>
                  <a:lnTo>
                    <a:pt x="30827" y="310937"/>
                  </a:lnTo>
                  <a:lnTo>
                    <a:pt x="35447" y="268880"/>
                  </a:lnTo>
                  <a:lnTo>
                    <a:pt x="37835" y="229294"/>
                  </a:lnTo>
                  <a:lnTo>
                    <a:pt x="42698" y="190753"/>
                  </a:lnTo>
                  <a:lnTo>
                    <a:pt x="48607" y="153228"/>
                  </a:lnTo>
                  <a:lnTo>
                    <a:pt x="54826" y="116632"/>
                  </a:lnTo>
                  <a:lnTo>
                    <a:pt x="61844" y="69648"/>
                  </a:lnTo>
                  <a:lnTo>
                    <a:pt x="72736" y="26382"/>
                  </a:lnTo>
                  <a:lnTo>
                    <a:pt x="78676" y="3619"/>
                  </a:lnTo>
                  <a:lnTo>
                    <a:pt x="80585" y="1024"/>
                  </a:lnTo>
                  <a:lnTo>
                    <a:pt x="82564" y="0"/>
                  </a:lnTo>
                  <a:lnTo>
                    <a:pt x="84589" y="23"/>
                  </a:lnTo>
                  <a:lnTo>
                    <a:pt x="90601" y="7574"/>
                  </a:lnTo>
                  <a:lnTo>
                    <a:pt x="109357" y="41142"/>
                  </a:lnTo>
                  <a:lnTo>
                    <a:pt x="116101" y="76130"/>
                  </a:lnTo>
                  <a:lnTo>
                    <a:pt x="114448" y="117520"/>
                  </a:lnTo>
                  <a:lnTo>
                    <a:pt x="110457" y="126588"/>
                  </a:lnTo>
                  <a:lnTo>
                    <a:pt x="104040" y="137744"/>
                  </a:lnTo>
                  <a:lnTo>
                    <a:pt x="101871" y="144464"/>
                  </a:lnTo>
                  <a:lnTo>
                    <a:pt x="102400" y="145015"/>
                  </a:lnTo>
                  <a:lnTo>
                    <a:pt x="123013" y="154842"/>
                  </a:lnTo>
                  <a:lnTo>
                    <a:pt x="146306" y="173241"/>
                  </a:lnTo>
                  <a:lnTo>
                    <a:pt x="153074" y="181221"/>
                  </a:lnTo>
                  <a:lnTo>
                    <a:pt x="160789" y="198835"/>
                  </a:lnTo>
                  <a:lnTo>
                    <a:pt x="159275" y="214233"/>
                  </a:lnTo>
                  <a:lnTo>
                    <a:pt x="153899" y="230719"/>
                  </a:lnTo>
                  <a:lnTo>
                    <a:pt x="146806" y="242750"/>
                  </a:lnTo>
                  <a:lnTo>
                    <a:pt x="137068" y="250919"/>
                  </a:lnTo>
                  <a:lnTo>
                    <a:pt x="131509" y="254085"/>
                  </a:lnTo>
                  <a:lnTo>
                    <a:pt x="115923" y="255722"/>
                  </a:lnTo>
                  <a:lnTo>
                    <a:pt x="106828" y="255171"/>
                  </a:lnTo>
                  <a:lnTo>
                    <a:pt x="99352" y="251981"/>
                  </a:lnTo>
                  <a:lnTo>
                    <a:pt x="75938" y="22866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3" name="SMARTInkShape-1550"/>
          <p:cNvSpPr/>
          <p:nvPr>
            <p:custDataLst>
              <p:tags r:id="rId1"/>
            </p:custDataLst>
          </p:nvPr>
        </p:nvSpPr>
        <p:spPr>
          <a:xfrm>
            <a:off x="3588633" y="920750"/>
            <a:ext cx="215018" cy="43568"/>
          </a:xfrm>
          <a:custGeom>
            <a:avLst/>
            <a:gdLst/>
            <a:ahLst/>
            <a:cxnLst/>
            <a:rect l="0" t="0" r="0" b="0"/>
            <a:pathLst>
              <a:path w="215018" h="43568">
                <a:moveTo>
                  <a:pt x="5467" y="38100"/>
                </a:moveTo>
                <a:lnTo>
                  <a:pt x="5467" y="38100"/>
                </a:lnTo>
                <a:lnTo>
                  <a:pt x="2096" y="38100"/>
                </a:lnTo>
                <a:lnTo>
                  <a:pt x="1103" y="38805"/>
                </a:lnTo>
                <a:lnTo>
                  <a:pt x="441" y="39981"/>
                </a:lnTo>
                <a:lnTo>
                  <a:pt x="0" y="41471"/>
                </a:lnTo>
                <a:lnTo>
                  <a:pt x="411" y="42464"/>
                </a:lnTo>
                <a:lnTo>
                  <a:pt x="1391" y="43126"/>
                </a:lnTo>
                <a:lnTo>
                  <a:pt x="2749" y="43567"/>
                </a:lnTo>
                <a:lnTo>
                  <a:pt x="41856" y="35534"/>
                </a:lnTo>
                <a:lnTo>
                  <a:pt x="80062" y="29500"/>
                </a:lnTo>
                <a:lnTo>
                  <a:pt x="119292" y="19873"/>
                </a:lnTo>
                <a:lnTo>
                  <a:pt x="162450" y="9047"/>
                </a:lnTo>
                <a:lnTo>
                  <a:pt x="215017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8" name="SMARTInkShape-Group350"/>
          <p:cNvGrpSpPr/>
          <p:nvPr/>
        </p:nvGrpSpPr>
        <p:grpSpPr>
          <a:xfrm>
            <a:off x="637183" y="514350"/>
            <a:ext cx="626468" cy="411470"/>
            <a:chOff x="637183" y="514350"/>
            <a:chExt cx="626468" cy="411470"/>
          </a:xfrm>
        </p:grpSpPr>
        <p:sp>
          <p:nvSpPr>
            <p:cNvPr id="64" name="SMARTInkShape-1551"/>
            <p:cNvSpPr/>
            <p:nvPr>
              <p:custDataLst>
                <p:tags r:id="rId190"/>
              </p:custDataLst>
            </p:nvPr>
          </p:nvSpPr>
          <p:spPr>
            <a:xfrm>
              <a:off x="1067528" y="692218"/>
              <a:ext cx="196123" cy="233602"/>
            </a:xfrm>
            <a:custGeom>
              <a:avLst/>
              <a:gdLst/>
              <a:ahLst/>
              <a:cxnLst/>
              <a:rect l="0" t="0" r="0" b="0"/>
              <a:pathLst>
                <a:path w="196123" h="233602">
                  <a:moveTo>
                    <a:pt x="189772" y="12632"/>
                  </a:moveTo>
                  <a:lnTo>
                    <a:pt x="189772" y="12632"/>
                  </a:lnTo>
                  <a:lnTo>
                    <a:pt x="189772" y="5890"/>
                  </a:lnTo>
                  <a:lnTo>
                    <a:pt x="190477" y="4610"/>
                  </a:lnTo>
                  <a:lnTo>
                    <a:pt x="191654" y="4461"/>
                  </a:lnTo>
                  <a:lnTo>
                    <a:pt x="193143" y="5068"/>
                  </a:lnTo>
                  <a:lnTo>
                    <a:pt x="194136" y="4767"/>
                  </a:lnTo>
                  <a:lnTo>
                    <a:pt x="194798" y="3861"/>
                  </a:lnTo>
                  <a:lnTo>
                    <a:pt x="195239" y="2551"/>
                  </a:lnTo>
                  <a:lnTo>
                    <a:pt x="194828" y="1678"/>
                  </a:lnTo>
                  <a:lnTo>
                    <a:pt x="193848" y="1096"/>
                  </a:lnTo>
                  <a:lnTo>
                    <a:pt x="187217" y="277"/>
                  </a:lnTo>
                  <a:lnTo>
                    <a:pt x="168963" y="0"/>
                  </a:lnTo>
                  <a:lnTo>
                    <a:pt x="129766" y="15154"/>
                  </a:lnTo>
                  <a:lnTo>
                    <a:pt x="83140" y="38530"/>
                  </a:lnTo>
                  <a:lnTo>
                    <a:pt x="37279" y="71150"/>
                  </a:lnTo>
                  <a:lnTo>
                    <a:pt x="26042" y="83796"/>
                  </a:lnTo>
                  <a:lnTo>
                    <a:pt x="18696" y="98823"/>
                  </a:lnTo>
                  <a:lnTo>
                    <a:pt x="17865" y="103959"/>
                  </a:lnTo>
                  <a:lnTo>
                    <a:pt x="18723" y="107383"/>
                  </a:lnTo>
                  <a:lnTo>
                    <a:pt x="20706" y="109666"/>
                  </a:lnTo>
                  <a:lnTo>
                    <a:pt x="43723" y="116250"/>
                  </a:lnTo>
                  <a:lnTo>
                    <a:pt x="89711" y="120202"/>
                  </a:lnTo>
                  <a:lnTo>
                    <a:pt x="92726" y="121034"/>
                  </a:lnTo>
                  <a:lnTo>
                    <a:pt x="94030" y="122294"/>
                  </a:lnTo>
                  <a:lnTo>
                    <a:pt x="94194" y="123840"/>
                  </a:lnTo>
                  <a:lnTo>
                    <a:pt x="74179" y="145894"/>
                  </a:lnTo>
                  <a:lnTo>
                    <a:pt x="30056" y="182256"/>
                  </a:lnTo>
                  <a:lnTo>
                    <a:pt x="1967" y="214886"/>
                  </a:lnTo>
                  <a:lnTo>
                    <a:pt x="0" y="225054"/>
                  </a:lnTo>
                  <a:lnTo>
                    <a:pt x="1874" y="228330"/>
                  </a:lnTo>
                  <a:lnTo>
                    <a:pt x="5240" y="230514"/>
                  </a:lnTo>
                  <a:lnTo>
                    <a:pt x="18858" y="232941"/>
                  </a:lnTo>
                  <a:lnTo>
                    <a:pt x="60814" y="233601"/>
                  </a:lnTo>
                  <a:lnTo>
                    <a:pt x="105858" y="228936"/>
                  </a:lnTo>
                  <a:lnTo>
                    <a:pt x="151817" y="219636"/>
                  </a:lnTo>
                  <a:lnTo>
                    <a:pt x="196122" y="20948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SMARTInkShape-1552"/>
            <p:cNvSpPr/>
            <p:nvPr>
              <p:custDataLst>
                <p:tags r:id="rId191"/>
              </p:custDataLst>
            </p:nvPr>
          </p:nvSpPr>
          <p:spPr>
            <a:xfrm>
              <a:off x="832234" y="514350"/>
              <a:ext cx="132967" cy="50801"/>
            </a:xfrm>
            <a:custGeom>
              <a:avLst/>
              <a:gdLst/>
              <a:ahLst/>
              <a:cxnLst/>
              <a:rect l="0" t="0" r="0" b="0"/>
              <a:pathLst>
                <a:path w="132967" h="50801">
                  <a:moveTo>
                    <a:pt x="25016" y="50800"/>
                  </a:moveTo>
                  <a:lnTo>
                    <a:pt x="25016" y="50800"/>
                  </a:lnTo>
                  <a:lnTo>
                    <a:pt x="19241" y="45730"/>
                  </a:lnTo>
                  <a:lnTo>
                    <a:pt x="1251" y="32502"/>
                  </a:lnTo>
                  <a:lnTo>
                    <a:pt x="0" y="30135"/>
                  </a:lnTo>
                  <a:lnTo>
                    <a:pt x="578" y="28557"/>
                  </a:lnTo>
                  <a:lnTo>
                    <a:pt x="25128" y="19282"/>
                  </a:lnTo>
                  <a:lnTo>
                    <a:pt x="62720" y="13294"/>
                  </a:lnTo>
                  <a:lnTo>
                    <a:pt x="13296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SMARTInkShape-1553"/>
            <p:cNvSpPr/>
            <p:nvPr>
              <p:custDataLst>
                <p:tags r:id="rId192"/>
              </p:custDataLst>
            </p:nvPr>
          </p:nvSpPr>
          <p:spPr>
            <a:xfrm>
              <a:off x="920750" y="536092"/>
              <a:ext cx="6351" cy="143359"/>
            </a:xfrm>
            <a:custGeom>
              <a:avLst/>
              <a:gdLst/>
              <a:ahLst/>
              <a:cxnLst/>
              <a:rect l="0" t="0" r="0" b="0"/>
              <a:pathLst>
                <a:path w="6351" h="143359">
                  <a:moveTo>
                    <a:pt x="6350" y="3658"/>
                  </a:moveTo>
                  <a:lnTo>
                    <a:pt x="6350" y="3658"/>
                  </a:lnTo>
                  <a:lnTo>
                    <a:pt x="6350" y="0"/>
                  </a:lnTo>
                  <a:lnTo>
                    <a:pt x="6350" y="1562"/>
                  </a:lnTo>
                  <a:lnTo>
                    <a:pt x="883" y="40102"/>
                  </a:lnTo>
                  <a:lnTo>
                    <a:pt x="174" y="82066"/>
                  </a:lnTo>
                  <a:lnTo>
                    <a:pt x="0" y="1433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SMARTInkShape-1554"/>
            <p:cNvSpPr/>
            <p:nvPr>
              <p:custDataLst>
                <p:tags r:id="rId193"/>
              </p:custDataLst>
            </p:nvPr>
          </p:nvSpPr>
          <p:spPr>
            <a:xfrm>
              <a:off x="637183" y="635346"/>
              <a:ext cx="175357" cy="247810"/>
            </a:xfrm>
            <a:custGeom>
              <a:avLst/>
              <a:gdLst/>
              <a:ahLst/>
              <a:cxnLst/>
              <a:rect l="0" t="0" r="0" b="0"/>
              <a:pathLst>
                <a:path w="175357" h="247810">
                  <a:moveTo>
                    <a:pt x="169267" y="18704"/>
                  </a:moveTo>
                  <a:lnTo>
                    <a:pt x="169267" y="18704"/>
                  </a:lnTo>
                  <a:lnTo>
                    <a:pt x="174734" y="13237"/>
                  </a:lnTo>
                  <a:lnTo>
                    <a:pt x="175356" y="9244"/>
                  </a:lnTo>
                  <a:lnTo>
                    <a:pt x="174032" y="7459"/>
                  </a:lnTo>
                  <a:lnTo>
                    <a:pt x="168798" y="3593"/>
                  </a:lnTo>
                  <a:lnTo>
                    <a:pt x="154546" y="821"/>
                  </a:lnTo>
                  <a:lnTo>
                    <a:pt x="136918" y="0"/>
                  </a:lnTo>
                  <a:lnTo>
                    <a:pt x="111548" y="9869"/>
                  </a:lnTo>
                  <a:lnTo>
                    <a:pt x="67711" y="36532"/>
                  </a:lnTo>
                  <a:lnTo>
                    <a:pt x="40712" y="57147"/>
                  </a:lnTo>
                  <a:lnTo>
                    <a:pt x="24559" y="79405"/>
                  </a:lnTo>
                  <a:lnTo>
                    <a:pt x="20286" y="90603"/>
                  </a:lnTo>
                  <a:lnTo>
                    <a:pt x="21263" y="95564"/>
                  </a:lnTo>
                  <a:lnTo>
                    <a:pt x="27993" y="104840"/>
                  </a:lnTo>
                  <a:lnTo>
                    <a:pt x="41803" y="111785"/>
                  </a:lnTo>
                  <a:lnTo>
                    <a:pt x="73695" y="120593"/>
                  </a:lnTo>
                  <a:lnTo>
                    <a:pt x="80459" y="126547"/>
                  </a:lnTo>
                  <a:lnTo>
                    <a:pt x="81134" y="130816"/>
                  </a:lnTo>
                  <a:lnTo>
                    <a:pt x="78121" y="141204"/>
                  </a:lnTo>
                  <a:lnTo>
                    <a:pt x="65120" y="158952"/>
                  </a:lnTo>
                  <a:lnTo>
                    <a:pt x="22725" y="197310"/>
                  </a:lnTo>
                  <a:lnTo>
                    <a:pt x="1091" y="222063"/>
                  </a:lnTo>
                  <a:lnTo>
                    <a:pt x="0" y="227655"/>
                  </a:lnTo>
                  <a:lnTo>
                    <a:pt x="1389" y="232793"/>
                  </a:lnTo>
                  <a:lnTo>
                    <a:pt x="4432" y="237630"/>
                  </a:lnTo>
                  <a:lnTo>
                    <a:pt x="13457" y="244886"/>
                  </a:lnTo>
                  <a:lnTo>
                    <a:pt x="18827" y="247809"/>
                  </a:lnTo>
                  <a:lnTo>
                    <a:pt x="36083" y="247293"/>
                  </a:lnTo>
                  <a:lnTo>
                    <a:pt x="78283" y="238835"/>
                  </a:lnTo>
                  <a:lnTo>
                    <a:pt x="118473" y="220937"/>
                  </a:lnTo>
                  <a:lnTo>
                    <a:pt x="156567" y="19650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" name="SMARTInkShape-Group351"/>
          <p:cNvGrpSpPr/>
          <p:nvPr/>
        </p:nvGrpSpPr>
        <p:grpSpPr>
          <a:xfrm>
            <a:off x="1673029" y="787400"/>
            <a:ext cx="263722" cy="97262"/>
            <a:chOff x="1673029" y="787400"/>
            <a:chExt cx="263722" cy="97262"/>
          </a:xfrm>
        </p:grpSpPr>
        <p:sp>
          <p:nvSpPr>
            <p:cNvPr id="69" name="SMARTInkShape-1555"/>
            <p:cNvSpPr/>
            <p:nvPr>
              <p:custDataLst>
                <p:tags r:id="rId188"/>
              </p:custDataLst>
            </p:nvPr>
          </p:nvSpPr>
          <p:spPr>
            <a:xfrm>
              <a:off x="1723531" y="850900"/>
              <a:ext cx="213220" cy="33762"/>
            </a:xfrm>
            <a:custGeom>
              <a:avLst/>
              <a:gdLst/>
              <a:ahLst/>
              <a:cxnLst/>
              <a:rect l="0" t="0" r="0" b="0"/>
              <a:pathLst>
                <a:path w="213220" h="33762">
                  <a:moveTo>
                    <a:pt x="35419" y="0"/>
                  </a:moveTo>
                  <a:lnTo>
                    <a:pt x="35419" y="0"/>
                  </a:lnTo>
                  <a:lnTo>
                    <a:pt x="1340" y="23144"/>
                  </a:lnTo>
                  <a:lnTo>
                    <a:pt x="0" y="26718"/>
                  </a:lnTo>
                  <a:lnTo>
                    <a:pt x="1223" y="29807"/>
                  </a:lnTo>
                  <a:lnTo>
                    <a:pt x="4155" y="32571"/>
                  </a:lnTo>
                  <a:lnTo>
                    <a:pt x="18702" y="33761"/>
                  </a:lnTo>
                  <a:lnTo>
                    <a:pt x="62534" y="28776"/>
                  </a:lnTo>
                  <a:lnTo>
                    <a:pt x="109540" y="19658"/>
                  </a:lnTo>
                  <a:lnTo>
                    <a:pt x="153571" y="14762"/>
                  </a:lnTo>
                  <a:lnTo>
                    <a:pt x="213219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SMARTInkShape-1556"/>
            <p:cNvSpPr/>
            <p:nvPr>
              <p:custDataLst>
                <p:tags r:id="rId189"/>
              </p:custDataLst>
            </p:nvPr>
          </p:nvSpPr>
          <p:spPr>
            <a:xfrm>
              <a:off x="1673029" y="787400"/>
              <a:ext cx="193872" cy="5471"/>
            </a:xfrm>
            <a:custGeom>
              <a:avLst/>
              <a:gdLst/>
              <a:ahLst/>
              <a:cxnLst/>
              <a:rect l="0" t="0" r="0" b="0"/>
              <a:pathLst>
                <a:path w="193872" h="5471">
                  <a:moveTo>
                    <a:pt x="3371" y="0"/>
                  </a:moveTo>
                  <a:lnTo>
                    <a:pt x="3371" y="0"/>
                  </a:lnTo>
                  <a:lnTo>
                    <a:pt x="0" y="0"/>
                  </a:lnTo>
                  <a:lnTo>
                    <a:pt x="418" y="706"/>
                  </a:lnTo>
                  <a:lnTo>
                    <a:pt x="4646" y="3371"/>
                  </a:lnTo>
                  <a:lnTo>
                    <a:pt x="14959" y="5467"/>
                  </a:lnTo>
                  <a:lnTo>
                    <a:pt x="55728" y="5470"/>
                  </a:lnTo>
                  <a:lnTo>
                    <a:pt x="101515" y="1290"/>
                  </a:lnTo>
                  <a:lnTo>
                    <a:pt x="144897" y="255"/>
                  </a:lnTo>
                  <a:lnTo>
                    <a:pt x="19387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8" name="SMARTInkShape-Group352"/>
          <p:cNvGrpSpPr/>
          <p:nvPr/>
        </p:nvGrpSpPr>
        <p:grpSpPr>
          <a:xfrm>
            <a:off x="2432933" y="548388"/>
            <a:ext cx="808638" cy="499363"/>
            <a:chOff x="2432933" y="548388"/>
            <a:chExt cx="808638" cy="499363"/>
          </a:xfrm>
        </p:grpSpPr>
        <p:sp>
          <p:nvSpPr>
            <p:cNvPr id="72" name="SMARTInkShape-1557"/>
            <p:cNvSpPr/>
            <p:nvPr>
              <p:custDataLst>
                <p:tags r:id="rId182"/>
              </p:custDataLst>
            </p:nvPr>
          </p:nvSpPr>
          <p:spPr>
            <a:xfrm>
              <a:off x="3138185" y="737200"/>
              <a:ext cx="103386" cy="310551"/>
            </a:xfrm>
            <a:custGeom>
              <a:avLst/>
              <a:gdLst/>
              <a:ahLst/>
              <a:cxnLst/>
              <a:rect l="0" t="0" r="0" b="0"/>
              <a:pathLst>
                <a:path w="103386" h="310551">
                  <a:moveTo>
                    <a:pt x="93965" y="18450"/>
                  </a:moveTo>
                  <a:lnTo>
                    <a:pt x="93965" y="18450"/>
                  </a:lnTo>
                  <a:lnTo>
                    <a:pt x="99034" y="12675"/>
                  </a:lnTo>
                  <a:lnTo>
                    <a:pt x="102803" y="6241"/>
                  </a:lnTo>
                  <a:lnTo>
                    <a:pt x="103385" y="3960"/>
                  </a:lnTo>
                  <a:lnTo>
                    <a:pt x="103067" y="2440"/>
                  </a:lnTo>
                  <a:lnTo>
                    <a:pt x="102150" y="1427"/>
                  </a:lnTo>
                  <a:lnTo>
                    <a:pt x="97367" y="301"/>
                  </a:lnTo>
                  <a:lnTo>
                    <a:pt x="94117" y="0"/>
                  </a:lnTo>
                  <a:lnTo>
                    <a:pt x="86742" y="3430"/>
                  </a:lnTo>
                  <a:lnTo>
                    <a:pt x="55834" y="31365"/>
                  </a:lnTo>
                  <a:lnTo>
                    <a:pt x="37861" y="75686"/>
                  </a:lnTo>
                  <a:lnTo>
                    <a:pt x="25914" y="112628"/>
                  </a:lnTo>
                  <a:lnTo>
                    <a:pt x="16809" y="151482"/>
                  </a:lnTo>
                  <a:lnTo>
                    <a:pt x="7411" y="192398"/>
                  </a:lnTo>
                  <a:lnTo>
                    <a:pt x="0" y="236238"/>
                  </a:lnTo>
                  <a:lnTo>
                    <a:pt x="11415" y="3105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SMARTInkShape-1558"/>
            <p:cNvSpPr/>
            <p:nvPr>
              <p:custDataLst>
                <p:tags r:id="rId183"/>
              </p:custDataLst>
            </p:nvPr>
          </p:nvSpPr>
          <p:spPr>
            <a:xfrm>
              <a:off x="3041650" y="720242"/>
              <a:ext cx="82551" cy="137009"/>
            </a:xfrm>
            <a:custGeom>
              <a:avLst/>
              <a:gdLst/>
              <a:ahLst/>
              <a:cxnLst/>
              <a:rect l="0" t="0" r="0" b="0"/>
              <a:pathLst>
                <a:path w="82551" h="137009">
                  <a:moveTo>
                    <a:pt x="0" y="3658"/>
                  </a:moveTo>
                  <a:lnTo>
                    <a:pt x="0" y="3658"/>
                  </a:lnTo>
                  <a:lnTo>
                    <a:pt x="0" y="287"/>
                  </a:lnTo>
                  <a:lnTo>
                    <a:pt x="706" y="0"/>
                  </a:lnTo>
                  <a:lnTo>
                    <a:pt x="3371" y="1562"/>
                  </a:lnTo>
                  <a:lnTo>
                    <a:pt x="5026" y="6489"/>
                  </a:lnTo>
                  <a:lnTo>
                    <a:pt x="5467" y="9779"/>
                  </a:lnTo>
                  <a:lnTo>
                    <a:pt x="11602" y="17197"/>
                  </a:lnTo>
                  <a:lnTo>
                    <a:pt x="41744" y="50727"/>
                  </a:lnTo>
                  <a:lnTo>
                    <a:pt x="65843" y="93011"/>
                  </a:lnTo>
                  <a:lnTo>
                    <a:pt x="82550" y="1370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SMARTInkShape-1559"/>
            <p:cNvSpPr/>
            <p:nvPr>
              <p:custDataLst>
                <p:tags r:id="rId184"/>
              </p:custDataLst>
            </p:nvPr>
          </p:nvSpPr>
          <p:spPr>
            <a:xfrm>
              <a:off x="2653264" y="552450"/>
              <a:ext cx="204237" cy="44451"/>
            </a:xfrm>
            <a:custGeom>
              <a:avLst/>
              <a:gdLst/>
              <a:ahLst/>
              <a:cxnLst/>
              <a:rect l="0" t="0" r="0" b="0"/>
              <a:pathLst>
                <a:path w="204237" h="44451">
                  <a:moveTo>
                    <a:pt x="20086" y="44450"/>
                  </a:moveTo>
                  <a:lnTo>
                    <a:pt x="20086" y="44450"/>
                  </a:lnTo>
                  <a:lnTo>
                    <a:pt x="6271" y="32517"/>
                  </a:lnTo>
                  <a:lnTo>
                    <a:pt x="2409" y="30144"/>
                  </a:lnTo>
                  <a:lnTo>
                    <a:pt x="540" y="27152"/>
                  </a:lnTo>
                  <a:lnTo>
                    <a:pt x="0" y="23746"/>
                  </a:lnTo>
                  <a:lnTo>
                    <a:pt x="346" y="20064"/>
                  </a:lnTo>
                  <a:lnTo>
                    <a:pt x="3398" y="16904"/>
                  </a:lnTo>
                  <a:lnTo>
                    <a:pt x="14315" y="11511"/>
                  </a:lnTo>
                  <a:lnTo>
                    <a:pt x="57412" y="3005"/>
                  </a:lnTo>
                  <a:lnTo>
                    <a:pt x="104704" y="2475"/>
                  </a:lnTo>
                  <a:lnTo>
                    <a:pt x="146523" y="3320"/>
                  </a:lnTo>
                  <a:lnTo>
                    <a:pt x="20423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SMARTInkShape-1560"/>
            <p:cNvSpPr/>
            <p:nvPr>
              <p:custDataLst>
                <p:tags r:id="rId185"/>
              </p:custDataLst>
            </p:nvPr>
          </p:nvSpPr>
          <p:spPr>
            <a:xfrm>
              <a:off x="2768600" y="548388"/>
              <a:ext cx="21947" cy="169163"/>
            </a:xfrm>
            <a:custGeom>
              <a:avLst/>
              <a:gdLst/>
              <a:ahLst/>
              <a:cxnLst/>
              <a:rect l="0" t="0" r="0" b="0"/>
              <a:pathLst>
                <a:path w="21947" h="169163">
                  <a:moveTo>
                    <a:pt x="6350" y="23112"/>
                  </a:moveTo>
                  <a:lnTo>
                    <a:pt x="6350" y="23112"/>
                  </a:lnTo>
                  <a:lnTo>
                    <a:pt x="17181" y="2861"/>
                  </a:lnTo>
                  <a:lnTo>
                    <a:pt x="21277" y="0"/>
                  </a:lnTo>
                  <a:lnTo>
                    <a:pt x="21946" y="1354"/>
                  </a:lnTo>
                  <a:lnTo>
                    <a:pt x="16199" y="37912"/>
                  </a:lnTo>
                  <a:lnTo>
                    <a:pt x="10366" y="81276"/>
                  </a:lnTo>
                  <a:lnTo>
                    <a:pt x="7540" y="119760"/>
                  </a:lnTo>
                  <a:lnTo>
                    <a:pt x="0" y="16916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SMARTInkShape-1561"/>
            <p:cNvSpPr/>
            <p:nvPr>
              <p:custDataLst>
                <p:tags r:id="rId186"/>
              </p:custDataLst>
            </p:nvPr>
          </p:nvSpPr>
          <p:spPr>
            <a:xfrm>
              <a:off x="2584450" y="661279"/>
              <a:ext cx="82373" cy="329322"/>
            </a:xfrm>
            <a:custGeom>
              <a:avLst/>
              <a:gdLst/>
              <a:ahLst/>
              <a:cxnLst/>
              <a:rect l="0" t="0" r="0" b="0"/>
              <a:pathLst>
                <a:path w="82373" h="329322">
                  <a:moveTo>
                    <a:pt x="63500" y="49921"/>
                  </a:moveTo>
                  <a:lnTo>
                    <a:pt x="63500" y="49921"/>
                  </a:lnTo>
                  <a:lnTo>
                    <a:pt x="79509" y="14139"/>
                  </a:lnTo>
                  <a:lnTo>
                    <a:pt x="82372" y="0"/>
                  </a:lnTo>
                  <a:lnTo>
                    <a:pt x="49321" y="35739"/>
                  </a:lnTo>
                  <a:lnTo>
                    <a:pt x="22856" y="81598"/>
                  </a:lnTo>
                  <a:lnTo>
                    <a:pt x="10028" y="116830"/>
                  </a:lnTo>
                  <a:lnTo>
                    <a:pt x="6129" y="161978"/>
                  </a:lnTo>
                  <a:lnTo>
                    <a:pt x="2130" y="198599"/>
                  </a:lnTo>
                  <a:lnTo>
                    <a:pt x="631" y="243865"/>
                  </a:lnTo>
                  <a:lnTo>
                    <a:pt x="187" y="286048"/>
                  </a:lnTo>
                  <a:lnTo>
                    <a:pt x="0" y="3293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SMARTInkShape-1562"/>
            <p:cNvSpPr/>
            <p:nvPr>
              <p:custDataLst>
                <p:tags r:id="rId187"/>
              </p:custDataLst>
            </p:nvPr>
          </p:nvSpPr>
          <p:spPr>
            <a:xfrm>
              <a:off x="2432933" y="648583"/>
              <a:ext cx="151518" cy="145168"/>
            </a:xfrm>
            <a:custGeom>
              <a:avLst/>
              <a:gdLst/>
              <a:ahLst/>
              <a:cxnLst/>
              <a:rect l="0" t="0" r="0" b="0"/>
              <a:pathLst>
                <a:path w="151518" h="145168">
                  <a:moveTo>
                    <a:pt x="5467" y="5467"/>
                  </a:moveTo>
                  <a:lnTo>
                    <a:pt x="5467" y="5467"/>
                  </a:lnTo>
                  <a:lnTo>
                    <a:pt x="0" y="0"/>
                  </a:lnTo>
                  <a:lnTo>
                    <a:pt x="2749" y="6120"/>
                  </a:lnTo>
                  <a:lnTo>
                    <a:pt x="48632" y="44682"/>
                  </a:lnTo>
                  <a:lnTo>
                    <a:pt x="89945" y="88170"/>
                  </a:lnTo>
                  <a:lnTo>
                    <a:pt x="151517" y="1451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1" name="SMARTInkShape-Group353"/>
          <p:cNvGrpSpPr/>
          <p:nvPr/>
        </p:nvGrpSpPr>
        <p:grpSpPr>
          <a:xfrm>
            <a:off x="6617061" y="387704"/>
            <a:ext cx="1669690" cy="756780"/>
            <a:chOff x="6617061" y="387704"/>
            <a:chExt cx="1669690" cy="756780"/>
          </a:xfrm>
        </p:grpSpPr>
        <p:sp>
          <p:nvSpPr>
            <p:cNvPr id="79" name="SMARTInkShape-1563"/>
            <p:cNvSpPr/>
            <p:nvPr>
              <p:custDataLst>
                <p:tags r:id="rId170"/>
              </p:custDataLst>
            </p:nvPr>
          </p:nvSpPr>
          <p:spPr>
            <a:xfrm>
              <a:off x="8145762" y="412870"/>
              <a:ext cx="140989" cy="82431"/>
            </a:xfrm>
            <a:custGeom>
              <a:avLst/>
              <a:gdLst/>
              <a:ahLst/>
              <a:cxnLst/>
              <a:rect l="0" t="0" r="0" b="0"/>
              <a:pathLst>
                <a:path w="140989" h="82431">
                  <a:moveTo>
                    <a:pt x="20338" y="44330"/>
                  </a:moveTo>
                  <a:lnTo>
                    <a:pt x="20338" y="44330"/>
                  </a:lnTo>
                  <a:lnTo>
                    <a:pt x="20337" y="30024"/>
                  </a:lnTo>
                  <a:lnTo>
                    <a:pt x="21043" y="28443"/>
                  </a:lnTo>
                  <a:lnTo>
                    <a:pt x="22219" y="27389"/>
                  </a:lnTo>
                  <a:lnTo>
                    <a:pt x="23708" y="26686"/>
                  </a:lnTo>
                  <a:lnTo>
                    <a:pt x="23996" y="27628"/>
                  </a:lnTo>
                  <a:lnTo>
                    <a:pt x="11683" y="60637"/>
                  </a:lnTo>
                  <a:lnTo>
                    <a:pt x="0" y="76703"/>
                  </a:lnTo>
                  <a:lnTo>
                    <a:pt x="429" y="76495"/>
                  </a:lnTo>
                  <a:lnTo>
                    <a:pt x="35977" y="39953"/>
                  </a:lnTo>
                  <a:lnTo>
                    <a:pt x="46374" y="23669"/>
                  </a:lnTo>
                  <a:lnTo>
                    <a:pt x="75941" y="3325"/>
                  </a:lnTo>
                  <a:lnTo>
                    <a:pt x="82806" y="60"/>
                  </a:lnTo>
                  <a:lnTo>
                    <a:pt x="90206" y="0"/>
                  </a:lnTo>
                  <a:lnTo>
                    <a:pt x="105953" y="5578"/>
                  </a:lnTo>
                  <a:lnTo>
                    <a:pt x="116715" y="16994"/>
                  </a:lnTo>
                  <a:lnTo>
                    <a:pt x="140988" y="824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SMARTInkShape-1564"/>
            <p:cNvSpPr/>
            <p:nvPr>
              <p:custDataLst>
                <p:tags r:id="rId171"/>
              </p:custDataLst>
            </p:nvPr>
          </p:nvSpPr>
          <p:spPr>
            <a:xfrm>
              <a:off x="8017148" y="670099"/>
              <a:ext cx="227001" cy="474385"/>
            </a:xfrm>
            <a:custGeom>
              <a:avLst/>
              <a:gdLst/>
              <a:ahLst/>
              <a:cxnLst/>
              <a:rect l="0" t="0" r="0" b="0"/>
              <a:pathLst>
                <a:path w="227001" h="474385">
                  <a:moveTo>
                    <a:pt x="34652" y="199851"/>
                  </a:moveTo>
                  <a:lnTo>
                    <a:pt x="34652" y="199851"/>
                  </a:lnTo>
                  <a:lnTo>
                    <a:pt x="29184" y="199851"/>
                  </a:lnTo>
                  <a:lnTo>
                    <a:pt x="28563" y="206593"/>
                  </a:lnTo>
                  <a:lnTo>
                    <a:pt x="38388" y="251330"/>
                  </a:lnTo>
                  <a:lnTo>
                    <a:pt x="40228" y="286365"/>
                  </a:lnTo>
                  <a:lnTo>
                    <a:pt x="40849" y="328967"/>
                  </a:lnTo>
                  <a:lnTo>
                    <a:pt x="37586" y="364480"/>
                  </a:lnTo>
                  <a:lnTo>
                    <a:pt x="28779" y="402912"/>
                  </a:lnTo>
                  <a:lnTo>
                    <a:pt x="13867" y="446637"/>
                  </a:lnTo>
                  <a:lnTo>
                    <a:pt x="4486" y="472535"/>
                  </a:lnTo>
                  <a:lnTo>
                    <a:pt x="3252" y="474068"/>
                  </a:lnTo>
                  <a:lnTo>
                    <a:pt x="1723" y="474384"/>
                  </a:lnTo>
                  <a:lnTo>
                    <a:pt x="0" y="473890"/>
                  </a:lnTo>
                  <a:lnTo>
                    <a:pt x="4316" y="452968"/>
                  </a:lnTo>
                  <a:lnTo>
                    <a:pt x="17903" y="409845"/>
                  </a:lnTo>
                  <a:lnTo>
                    <a:pt x="27442" y="373145"/>
                  </a:lnTo>
                  <a:lnTo>
                    <a:pt x="36386" y="335431"/>
                  </a:lnTo>
                  <a:lnTo>
                    <a:pt x="45065" y="302207"/>
                  </a:lnTo>
                  <a:lnTo>
                    <a:pt x="57885" y="259106"/>
                  </a:lnTo>
                  <a:lnTo>
                    <a:pt x="70621" y="216154"/>
                  </a:lnTo>
                  <a:lnTo>
                    <a:pt x="79960" y="175518"/>
                  </a:lnTo>
                  <a:lnTo>
                    <a:pt x="90566" y="136667"/>
                  </a:lnTo>
                  <a:lnTo>
                    <a:pt x="102646" y="101716"/>
                  </a:lnTo>
                  <a:lnTo>
                    <a:pt x="115163" y="58904"/>
                  </a:lnTo>
                  <a:lnTo>
                    <a:pt x="129354" y="16721"/>
                  </a:lnTo>
                  <a:lnTo>
                    <a:pt x="133892" y="5571"/>
                  </a:lnTo>
                  <a:lnTo>
                    <a:pt x="138260" y="615"/>
                  </a:lnTo>
                  <a:lnTo>
                    <a:pt x="139708" y="0"/>
                  </a:lnTo>
                  <a:lnTo>
                    <a:pt x="140673" y="295"/>
                  </a:lnTo>
                  <a:lnTo>
                    <a:pt x="141315" y="1197"/>
                  </a:lnTo>
                  <a:lnTo>
                    <a:pt x="142526" y="48481"/>
                  </a:lnTo>
                  <a:lnTo>
                    <a:pt x="144479" y="96058"/>
                  </a:lnTo>
                  <a:lnTo>
                    <a:pt x="148068" y="111380"/>
                  </a:lnTo>
                  <a:lnTo>
                    <a:pt x="149774" y="113354"/>
                  </a:lnTo>
                  <a:lnTo>
                    <a:pt x="155432" y="115547"/>
                  </a:lnTo>
                  <a:lnTo>
                    <a:pt x="172041" y="117147"/>
                  </a:lnTo>
                  <a:lnTo>
                    <a:pt x="177038" y="120626"/>
                  </a:lnTo>
                  <a:lnTo>
                    <a:pt x="182987" y="126126"/>
                  </a:lnTo>
                  <a:lnTo>
                    <a:pt x="205116" y="135716"/>
                  </a:lnTo>
                  <a:lnTo>
                    <a:pt x="219294" y="150039"/>
                  </a:lnTo>
                  <a:lnTo>
                    <a:pt x="225605" y="159133"/>
                  </a:lnTo>
                  <a:lnTo>
                    <a:pt x="227000" y="171641"/>
                  </a:lnTo>
                  <a:lnTo>
                    <a:pt x="224561" y="185902"/>
                  </a:lnTo>
                  <a:lnTo>
                    <a:pt x="218775" y="199296"/>
                  </a:lnTo>
                  <a:lnTo>
                    <a:pt x="194099" y="218736"/>
                  </a:lnTo>
                  <a:lnTo>
                    <a:pt x="170090" y="227789"/>
                  </a:lnTo>
                  <a:lnTo>
                    <a:pt x="146200" y="227101"/>
                  </a:lnTo>
                  <a:lnTo>
                    <a:pt x="141473" y="223662"/>
                  </a:lnTo>
                  <a:lnTo>
                    <a:pt x="136252" y="1998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SMARTInkShape-1565"/>
            <p:cNvSpPr/>
            <p:nvPr>
              <p:custDataLst>
                <p:tags r:id="rId172"/>
              </p:custDataLst>
            </p:nvPr>
          </p:nvSpPr>
          <p:spPr>
            <a:xfrm>
              <a:off x="7670800" y="790092"/>
              <a:ext cx="190501" cy="168759"/>
            </a:xfrm>
            <a:custGeom>
              <a:avLst/>
              <a:gdLst/>
              <a:ahLst/>
              <a:cxnLst/>
              <a:rect l="0" t="0" r="0" b="0"/>
              <a:pathLst>
                <a:path w="190501" h="168759">
                  <a:moveTo>
                    <a:pt x="190500" y="3658"/>
                  </a:moveTo>
                  <a:lnTo>
                    <a:pt x="190500" y="3658"/>
                  </a:lnTo>
                  <a:lnTo>
                    <a:pt x="187129" y="287"/>
                  </a:lnTo>
                  <a:lnTo>
                    <a:pt x="185431" y="0"/>
                  </a:lnTo>
                  <a:lnTo>
                    <a:pt x="183593" y="513"/>
                  </a:lnTo>
                  <a:lnTo>
                    <a:pt x="177551" y="5083"/>
                  </a:lnTo>
                  <a:lnTo>
                    <a:pt x="131042" y="46154"/>
                  </a:lnTo>
                  <a:lnTo>
                    <a:pt x="89040" y="86343"/>
                  </a:lnTo>
                  <a:lnTo>
                    <a:pt x="43483" y="129778"/>
                  </a:lnTo>
                  <a:lnTo>
                    <a:pt x="0" y="1687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SMARTInkShape-1566"/>
            <p:cNvSpPr/>
            <p:nvPr>
              <p:custDataLst>
                <p:tags r:id="rId173"/>
              </p:custDataLst>
            </p:nvPr>
          </p:nvSpPr>
          <p:spPr>
            <a:xfrm>
              <a:off x="7677150" y="785173"/>
              <a:ext cx="127001" cy="135578"/>
            </a:xfrm>
            <a:custGeom>
              <a:avLst/>
              <a:gdLst/>
              <a:ahLst/>
              <a:cxnLst/>
              <a:rect l="0" t="0" r="0" b="0"/>
              <a:pathLst>
                <a:path w="127001" h="135578">
                  <a:moveTo>
                    <a:pt x="0" y="14927"/>
                  </a:moveTo>
                  <a:lnTo>
                    <a:pt x="0" y="14927"/>
                  </a:lnTo>
                  <a:lnTo>
                    <a:pt x="0" y="11556"/>
                  </a:lnTo>
                  <a:lnTo>
                    <a:pt x="1881" y="8019"/>
                  </a:lnTo>
                  <a:lnTo>
                    <a:pt x="4363" y="4096"/>
                  </a:lnTo>
                  <a:lnTo>
                    <a:pt x="5467" y="0"/>
                  </a:lnTo>
                  <a:lnTo>
                    <a:pt x="7879" y="37"/>
                  </a:lnTo>
                  <a:lnTo>
                    <a:pt x="16201" y="3841"/>
                  </a:lnTo>
                  <a:lnTo>
                    <a:pt x="46792" y="42491"/>
                  </a:lnTo>
                  <a:lnTo>
                    <a:pt x="78779" y="83088"/>
                  </a:lnTo>
                  <a:lnTo>
                    <a:pt x="127000" y="13557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SMARTInkShape-1567"/>
            <p:cNvSpPr/>
            <p:nvPr>
              <p:custDataLst>
                <p:tags r:id="rId174"/>
              </p:custDataLst>
            </p:nvPr>
          </p:nvSpPr>
          <p:spPr>
            <a:xfrm>
              <a:off x="7363518" y="533400"/>
              <a:ext cx="231083" cy="50801"/>
            </a:xfrm>
            <a:custGeom>
              <a:avLst/>
              <a:gdLst/>
              <a:ahLst/>
              <a:cxnLst/>
              <a:rect l="0" t="0" r="0" b="0"/>
              <a:pathLst>
                <a:path w="231083" h="50801">
                  <a:moveTo>
                    <a:pt x="15182" y="50800"/>
                  </a:moveTo>
                  <a:lnTo>
                    <a:pt x="15182" y="50800"/>
                  </a:lnTo>
                  <a:lnTo>
                    <a:pt x="0" y="29151"/>
                  </a:lnTo>
                  <a:lnTo>
                    <a:pt x="122" y="27901"/>
                  </a:lnTo>
                  <a:lnTo>
                    <a:pt x="909" y="27067"/>
                  </a:lnTo>
                  <a:lnTo>
                    <a:pt x="43100" y="18712"/>
                  </a:lnTo>
                  <a:lnTo>
                    <a:pt x="76135" y="12600"/>
                  </a:lnTo>
                  <a:lnTo>
                    <a:pt x="120495" y="8202"/>
                  </a:lnTo>
                  <a:lnTo>
                    <a:pt x="150887" y="6467"/>
                  </a:lnTo>
                  <a:lnTo>
                    <a:pt x="190265" y="3345"/>
                  </a:lnTo>
                  <a:lnTo>
                    <a:pt x="23108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SMARTInkShape-1568"/>
            <p:cNvSpPr/>
            <p:nvPr>
              <p:custDataLst>
                <p:tags r:id="rId175"/>
              </p:custDataLst>
            </p:nvPr>
          </p:nvSpPr>
          <p:spPr>
            <a:xfrm>
              <a:off x="7435850" y="578177"/>
              <a:ext cx="53871" cy="158424"/>
            </a:xfrm>
            <a:custGeom>
              <a:avLst/>
              <a:gdLst/>
              <a:ahLst/>
              <a:cxnLst/>
              <a:rect l="0" t="0" r="0" b="0"/>
              <a:pathLst>
                <a:path w="53871" h="158424">
                  <a:moveTo>
                    <a:pt x="44450" y="12373"/>
                  </a:moveTo>
                  <a:lnTo>
                    <a:pt x="44450" y="12373"/>
                  </a:lnTo>
                  <a:lnTo>
                    <a:pt x="49519" y="6598"/>
                  </a:lnTo>
                  <a:lnTo>
                    <a:pt x="53288" y="164"/>
                  </a:lnTo>
                  <a:lnTo>
                    <a:pt x="53870" y="0"/>
                  </a:lnTo>
                  <a:lnTo>
                    <a:pt x="37226" y="46000"/>
                  </a:lnTo>
                  <a:lnTo>
                    <a:pt x="21182" y="92923"/>
                  </a:lnTo>
                  <a:lnTo>
                    <a:pt x="0" y="15842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SMARTInkShape-1569"/>
            <p:cNvSpPr/>
            <p:nvPr>
              <p:custDataLst>
                <p:tags r:id="rId176"/>
              </p:custDataLst>
            </p:nvPr>
          </p:nvSpPr>
          <p:spPr>
            <a:xfrm>
              <a:off x="7137400" y="738365"/>
              <a:ext cx="228601" cy="137936"/>
            </a:xfrm>
            <a:custGeom>
              <a:avLst/>
              <a:gdLst/>
              <a:ahLst/>
              <a:cxnLst/>
              <a:rect l="0" t="0" r="0" b="0"/>
              <a:pathLst>
                <a:path w="228601" h="137936">
                  <a:moveTo>
                    <a:pt x="228600" y="10935"/>
                  </a:moveTo>
                  <a:lnTo>
                    <a:pt x="228600" y="10935"/>
                  </a:lnTo>
                  <a:lnTo>
                    <a:pt x="228599" y="4193"/>
                  </a:lnTo>
                  <a:lnTo>
                    <a:pt x="226483" y="2207"/>
                  </a:lnTo>
                  <a:lnTo>
                    <a:pt x="218487" y="0"/>
                  </a:lnTo>
                  <a:lnTo>
                    <a:pt x="195343" y="8871"/>
                  </a:lnTo>
                  <a:lnTo>
                    <a:pt x="155211" y="35901"/>
                  </a:lnTo>
                  <a:lnTo>
                    <a:pt x="112895" y="64654"/>
                  </a:lnTo>
                  <a:lnTo>
                    <a:pt x="73413" y="91083"/>
                  </a:lnTo>
                  <a:lnTo>
                    <a:pt x="32035" y="116999"/>
                  </a:lnTo>
                  <a:lnTo>
                    <a:pt x="0" y="1379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SMARTInkShape-1570"/>
            <p:cNvSpPr/>
            <p:nvPr>
              <p:custDataLst>
                <p:tags r:id="rId177"/>
              </p:custDataLst>
            </p:nvPr>
          </p:nvSpPr>
          <p:spPr>
            <a:xfrm>
              <a:off x="7181850" y="717550"/>
              <a:ext cx="139701" cy="209551"/>
            </a:xfrm>
            <a:custGeom>
              <a:avLst/>
              <a:gdLst/>
              <a:ahLst/>
              <a:cxnLst/>
              <a:rect l="0" t="0" r="0" b="0"/>
              <a:pathLst>
                <a:path w="139701" h="209551">
                  <a:moveTo>
                    <a:pt x="0" y="0"/>
                  </a:moveTo>
                  <a:lnTo>
                    <a:pt x="0" y="0"/>
                  </a:lnTo>
                  <a:lnTo>
                    <a:pt x="46453" y="43308"/>
                  </a:lnTo>
                  <a:lnTo>
                    <a:pt x="83808" y="89929"/>
                  </a:lnTo>
                  <a:lnTo>
                    <a:pt x="108930" y="127517"/>
                  </a:lnTo>
                  <a:lnTo>
                    <a:pt x="125878" y="164234"/>
                  </a:lnTo>
                  <a:lnTo>
                    <a:pt x="139700" y="2095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SMARTInkShape-1571"/>
            <p:cNvSpPr/>
            <p:nvPr>
              <p:custDataLst>
                <p:tags r:id="rId178"/>
              </p:custDataLst>
            </p:nvPr>
          </p:nvSpPr>
          <p:spPr>
            <a:xfrm>
              <a:off x="6820115" y="463550"/>
              <a:ext cx="222036" cy="57151"/>
            </a:xfrm>
            <a:custGeom>
              <a:avLst/>
              <a:gdLst/>
              <a:ahLst/>
              <a:cxnLst/>
              <a:rect l="0" t="0" r="0" b="0"/>
              <a:pathLst>
                <a:path w="222036" h="57151">
                  <a:moveTo>
                    <a:pt x="44235" y="57150"/>
                  </a:moveTo>
                  <a:lnTo>
                    <a:pt x="44235" y="57150"/>
                  </a:lnTo>
                  <a:lnTo>
                    <a:pt x="24663" y="48422"/>
                  </a:lnTo>
                  <a:lnTo>
                    <a:pt x="108" y="44973"/>
                  </a:lnTo>
                  <a:lnTo>
                    <a:pt x="0" y="44093"/>
                  </a:lnTo>
                  <a:lnTo>
                    <a:pt x="5526" y="41234"/>
                  </a:lnTo>
                  <a:lnTo>
                    <a:pt x="42938" y="32944"/>
                  </a:lnTo>
                  <a:lnTo>
                    <a:pt x="88614" y="23088"/>
                  </a:lnTo>
                  <a:lnTo>
                    <a:pt x="126283" y="17787"/>
                  </a:lnTo>
                  <a:lnTo>
                    <a:pt x="170302" y="10836"/>
                  </a:lnTo>
                  <a:lnTo>
                    <a:pt x="22203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SMARTInkShape-1572"/>
            <p:cNvSpPr/>
            <p:nvPr>
              <p:custDataLst>
                <p:tags r:id="rId179"/>
              </p:custDataLst>
            </p:nvPr>
          </p:nvSpPr>
          <p:spPr>
            <a:xfrm>
              <a:off x="6902450" y="488950"/>
              <a:ext cx="9721" cy="127001"/>
            </a:xfrm>
            <a:custGeom>
              <a:avLst/>
              <a:gdLst/>
              <a:ahLst/>
              <a:cxnLst/>
              <a:rect l="0" t="0" r="0" b="0"/>
              <a:pathLst>
                <a:path w="9721" h="127001">
                  <a:moveTo>
                    <a:pt x="6350" y="0"/>
                  </a:moveTo>
                  <a:lnTo>
                    <a:pt x="6350" y="0"/>
                  </a:lnTo>
                  <a:lnTo>
                    <a:pt x="9720" y="3371"/>
                  </a:lnTo>
                  <a:lnTo>
                    <a:pt x="9494" y="10670"/>
                  </a:lnTo>
                  <a:lnTo>
                    <a:pt x="4745" y="50474"/>
                  </a:lnTo>
                  <a:lnTo>
                    <a:pt x="624" y="97899"/>
                  </a:lnTo>
                  <a:lnTo>
                    <a:pt x="0" y="1270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SMARTInkShape-1573"/>
            <p:cNvSpPr/>
            <p:nvPr>
              <p:custDataLst>
                <p:tags r:id="rId180"/>
              </p:custDataLst>
            </p:nvPr>
          </p:nvSpPr>
          <p:spPr>
            <a:xfrm>
              <a:off x="6617061" y="387704"/>
              <a:ext cx="152040" cy="147400"/>
            </a:xfrm>
            <a:custGeom>
              <a:avLst/>
              <a:gdLst/>
              <a:ahLst/>
              <a:cxnLst/>
              <a:rect l="0" t="0" r="0" b="0"/>
              <a:pathLst>
                <a:path w="152040" h="147400">
                  <a:moveTo>
                    <a:pt x="18689" y="88546"/>
                  </a:moveTo>
                  <a:lnTo>
                    <a:pt x="18689" y="88546"/>
                  </a:lnTo>
                  <a:lnTo>
                    <a:pt x="18689" y="84888"/>
                  </a:lnTo>
                  <a:lnTo>
                    <a:pt x="15318" y="116152"/>
                  </a:lnTo>
                  <a:lnTo>
                    <a:pt x="7858" y="139102"/>
                  </a:lnTo>
                  <a:lnTo>
                    <a:pt x="3762" y="145823"/>
                  </a:lnTo>
                  <a:lnTo>
                    <a:pt x="2388" y="147192"/>
                  </a:lnTo>
                  <a:lnTo>
                    <a:pt x="1471" y="147399"/>
                  </a:lnTo>
                  <a:lnTo>
                    <a:pt x="861" y="146831"/>
                  </a:lnTo>
                  <a:lnTo>
                    <a:pt x="0" y="132548"/>
                  </a:lnTo>
                  <a:lnTo>
                    <a:pt x="13450" y="85341"/>
                  </a:lnTo>
                  <a:lnTo>
                    <a:pt x="32044" y="40113"/>
                  </a:lnTo>
                  <a:lnTo>
                    <a:pt x="42263" y="26098"/>
                  </a:lnTo>
                  <a:lnTo>
                    <a:pt x="67144" y="7719"/>
                  </a:lnTo>
                  <a:lnTo>
                    <a:pt x="84204" y="176"/>
                  </a:lnTo>
                  <a:lnTo>
                    <a:pt x="91998" y="0"/>
                  </a:lnTo>
                  <a:lnTo>
                    <a:pt x="106305" y="5448"/>
                  </a:lnTo>
                  <a:lnTo>
                    <a:pt x="122888" y="17044"/>
                  </a:lnTo>
                  <a:lnTo>
                    <a:pt x="130381" y="30897"/>
                  </a:lnTo>
                  <a:lnTo>
                    <a:pt x="152039" y="7584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SMARTInkShape-1574"/>
            <p:cNvSpPr/>
            <p:nvPr>
              <p:custDataLst>
                <p:tags r:id="rId181"/>
              </p:custDataLst>
            </p:nvPr>
          </p:nvSpPr>
          <p:spPr>
            <a:xfrm>
              <a:off x="6654800" y="685578"/>
              <a:ext cx="151018" cy="433564"/>
            </a:xfrm>
            <a:custGeom>
              <a:avLst/>
              <a:gdLst/>
              <a:ahLst/>
              <a:cxnLst/>
              <a:rect l="0" t="0" r="0" b="0"/>
              <a:pathLst>
                <a:path w="151018" h="433564">
                  <a:moveTo>
                    <a:pt x="0" y="114522"/>
                  </a:moveTo>
                  <a:lnTo>
                    <a:pt x="0" y="114522"/>
                  </a:lnTo>
                  <a:lnTo>
                    <a:pt x="3370" y="114522"/>
                  </a:lnTo>
                  <a:lnTo>
                    <a:pt x="3658" y="115933"/>
                  </a:lnTo>
                  <a:lnTo>
                    <a:pt x="276" y="162856"/>
                  </a:lnTo>
                  <a:lnTo>
                    <a:pt x="1963" y="200104"/>
                  </a:lnTo>
                  <a:lnTo>
                    <a:pt x="5483" y="246825"/>
                  </a:lnTo>
                  <a:lnTo>
                    <a:pt x="6093" y="284564"/>
                  </a:lnTo>
                  <a:lnTo>
                    <a:pt x="10663" y="327766"/>
                  </a:lnTo>
                  <a:lnTo>
                    <a:pt x="12096" y="363972"/>
                  </a:lnTo>
                  <a:lnTo>
                    <a:pt x="12521" y="402844"/>
                  </a:lnTo>
                  <a:lnTo>
                    <a:pt x="12684" y="433563"/>
                  </a:lnTo>
                  <a:lnTo>
                    <a:pt x="5791" y="386076"/>
                  </a:lnTo>
                  <a:lnTo>
                    <a:pt x="1716" y="348323"/>
                  </a:lnTo>
                  <a:lnTo>
                    <a:pt x="508" y="306093"/>
                  </a:lnTo>
                  <a:lnTo>
                    <a:pt x="226" y="269515"/>
                  </a:lnTo>
                  <a:lnTo>
                    <a:pt x="773" y="222299"/>
                  </a:lnTo>
                  <a:lnTo>
                    <a:pt x="3401" y="184766"/>
                  </a:lnTo>
                  <a:lnTo>
                    <a:pt x="6921" y="146447"/>
                  </a:lnTo>
                  <a:lnTo>
                    <a:pt x="10837" y="111778"/>
                  </a:lnTo>
                  <a:lnTo>
                    <a:pt x="19100" y="64643"/>
                  </a:lnTo>
                  <a:lnTo>
                    <a:pt x="29177" y="32245"/>
                  </a:lnTo>
                  <a:lnTo>
                    <a:pt x="43688" y="7829"/>
                  </a:lnTo>
                  <a:lnTo>
                    <a:pt x="48175" y="3177"/>
                  </a:lnTo>
                  <a:lnTo>
                    <a:pt x="54695" y="781"/>
                  </a:lnTo>
                  <a:lnTo>
                    <a:pt x="71346" y="0"/>
                  </a:lnTo>
                  <a:lnTo>
                    <a:pt x="79315" y="4307"/>
                  </a:lnTo>
                  <a:lnTo>
                    <a:pt x="93811" y="20382"/>
                  </a:lnTo>
                  <a:lnTo>
                    <a:pt x="101666" y="39756"/>
                  </a:lnTo>
                  <a:lnTo>
                    <a:pt x="106708" y="77568"/>
                  </a:lnTo>
                  <a:lnTo>
                    <a:pt x="97468" y="110393"/>
                  </a:lnTo>
                  <a:lnTo>
                    <a:pt x="71479" y="156702"/>
                  </a:lnTo>
                  <a:lnTo>
                    <a:pt x="72347" y="157459"/>
                  </a:lnTo>
                  <a:lnTo>
                    <a:pt x="87642" y="158673"/>
                  </a:lnTo>
                  <a:lnTo>
                    <a:pt x="114052" y="162284"/>
                  </a:lnTo>
                  <a:lnTo>
                    <a:pt x="136647" y="171164"/>
                  </a:lnTo>
                  <a:lnTo>
                    <a:pt x="141898" y="175567"/>
                  </a:lnTo>
                  <a:lnTo>
                    <a:pt x="147732" y="186103"/>
                  </a:lnTo>
                  <a:lnTo>
                    <a:pt x="151017" y="203935"/>
                  </a:lnTo>
                  <a:lnTo>
                    <a:pt x="145248" y="225995"/>
                  </a:lnTo>
                  <a:lnTo>
                    <a:pt x="139871" y="231876"/>
                  </a:lnTo>
                  <a:lnTo>
                    <a:pt x="124489" y="240292"/>
                  </a:lnTo>
                  <a:lnTo>
                    <a:pt x="102737" y="245626"/>
                  </a:lnTo>
                  <a:lnTo>
                    <a:pt x="87524" y="241229"/>
                  </a:lnTo>
                  <a:lnTo>
                    <a:pt x="61503" y="224531"/>
                  </a:lnTo>
                  <a:lnTo>
                    <a:pt x="44450" y="19707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3" name="SMARTInkShape-Group354"/>
          <p:cNvGrpSpPr/>
          <p:nvPr/>
        </p:nvGrpSpPr>
        <p:grpSpPr>
          <a:xfrm>
            <a:off x="539750" y="1625300"/>
            <a:ext cx="1645726" cy="1514872"/>
            <a:chOff x="539750" y="1625300"/>
            <a:chExt cx="1645726" cy="1514872"/>
          </a:xfrm>
        </p:grpSpPr>
        <p:sp>
          <p:nvSpPr>
            <p:cNvPr id="92" name="SMARTInkShape-1575"/>
            <p:cNvSpPr/>
            <p:nvPr>
              <p:custDataLst>
                <p:tags r:id="rId159"/>
              </p:custDataLst>
            </p:nvPr>
          </p:nvSpPr>
          <p:spPr>
            <a:xfrm>
              <a:off x="1518555" y="2460438"/>
              <a:ext cx="132446" cy="99372"/>
            </a:xfrm>
            <a:custGeom>
              <a:avLst/>
              <a:gdLst/>
              <a:ahLst/>
              <a:cxnLst/>
              <a:rect l="0" t="0" r="0" b="0"/>
              <a:pathLst>
                <a:path w="132446" h="99372">
                  <a:moveTo>
                    <a:pt x="11795" y="54162"/>
                  </a:moveTo>
                  <a:lnTo>
                    <a:pt x="11795" y="54162"/>
                  </a:lnTo>
                  <a:lnTo>
                    <a:pt x="8424" y="57533"/>
                  </a:lnTo>
                  <a:lnTo>
                    <a:pt x="6769" y="61070"/>
                  </a:lnTo>
                  <a:lnTo>
                    <a:pt x="0" y="96615"/>
                  </a:lnTo>
                  <a:lnTo>
                    <a:pt x="404" y="98692"/>
                  </a:lnTo>
                  <a:lnTo>
                    <a:pt x="1379" y="99371"/>
                  </a:lnTo>
                  <a:lnTo>
                    <a:pt x="2734" y="99118"/>
                  </a:lnTo>
                  <a:lnTo>
                    <a:pt x="6122" y="95074"/>
                  </a:lnTo>
                  <a:lnTo>
                    <a:pt x="30138" y="54060"/>
                  </a:lnTo>
                  <a:lnTo>
                    <a:pt x="47638" y="23646"/>
                  </a:lnTo>
                  <a:lnTo>
                    <a:pt x="67179" y="7099"/>
                  </a:lnTo>
                  <a:lnTo>
                    <a:pt x="84101" y="0"/>
                  </a:lnTo>
                  <a:lnTo>
                    <a:pt x="88221" y="415"/>
                  </a:lnTo>
                  <a:lnTo>
                    <a:pt x="91673" y="2103"/>
                  </a:lnTo>
                  <a:lnTo>
                    <a:pt x="97391" y="7741"/>
                  </a:lnTo>
                  <a:lnTo>
                    <a:pt x="106810" y="24741"/>
                  </a:lnTo>
                  <a:lnTo>
                    <a:pt x="118836" y="48272"/>
                  </a:lnTo>
                  <a:lnTo>
                    <a:pt x="132445" y="6051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SMARTInkShape-1576"/>
            <p:cNvSpPr/>
            <p:nvPr>
              <p:custDataLst>
                <p:tags r:id="rId160"/>
              </p:custDataLst>
            </p:nvPr>
          </p:nvSpPr>
          <p:spPr>
            <a:xfrm>
              <a:off x="1429733" y="2579001"/>
              <a:ext cx="209705" cy="561171"/>
            </a:xfrm>
            <a:custGeom>
              <a:avLst/>
              <a:gdLst/>
              <a:ahLst/>
              <a:cxnLst/>
              <a:rect l="0" t="0" r="0" b="0"/>
              <a:pathLst>
                <a:path w="209705" h="561171">
                  <a:moveTo>
                    <a:pt x="37117" y="189599"/>
                  </a:moveTo>
                  <a:lnTo>
                    <a:pt x="37117" y="189599"/>
                  </a:lnTo>
                  <a:lnTo>
                    <a:pt x="33746" y="192970"/>
                  </a:lnTo>
                  <a:lnTo>
                    <a:pt x="26286" y="211980"/>
                  </a:lnTo>
                  <a:lnTo>
                    <a:pt x="19899" y="250125"/>
                  </a:lnTo>
                  <a:lnTo>
                    <a:pt x="18610" y="289612"/>
                  </a:lnTo>
                  <a:lnTo>
                    <a:pt x="18228" y="337060"/>
                  </a:lnTo>
                  <a:lnTo>
                    <a:pt x="18115" y="381222"/>
                  </a:lnTo>
                  <a:lnTo>
                    <a:pt x="16200" y="422295"/>
                  </a:lnTo>
                  <a:lnTo>
                    <a:pt x="13004" y="453886"/>
                  </a:lnTo>
                  <a:lnTo>
                    <a:pt x="7943" y="499877"/>
                  </a:lnTo>
                  <a:lnTo>
                    <a:pt x="3995" y="539931"/>
                  </a:lnTo>
                  <a:lnTo>
                    <a:pt x="0" y="561170"/>
                  </a:lnTo>
                  <a:lnTo>
                    <a:pt x="4281" y="526743"/>
                  </a:lnTo>
                  <a:lnTo>
                    <a:pt x="7941" y="495369"/>
                  </a:lnTo>
                  <a:lnTo>
                    <a:pt x="13802" y="454613"/>
                  </a:lnTo>
                  <a:lnTo>
                    <a:pt x="20405" y="411805"/>
                  </a:lnTo>
                  <a:lnTo>
                    <a:pt x="25691" y="376317"/>
                  </a:lnTo>
                  <a:lnTo>
                    <a:pt x="32634" y="331941"/>
                  </a:lnTo>
                  <a:lnTo>
                    <a:pt x="39160" y="285240"/>
                  </a:lnTo>
                  <a:lnTo>
                    <a:pt x="45562" y="242397"/>
                  </a:lnTo>
                  <a:lnTo>
                    <a:pt x="55298" y="199520"/>
                  </a:lnTo>
                  <a:lnTo>
                    <a:pt x="63749" y="158907"/>
                  </a:lnTo>
                  <a:lnTo>
                    <a:pt x="77290" y="112327"/>
                  </a:lnTo>
                  <a:lnTo>
                    <a:pt x="91253" y="65392"/>
                  </a:lnTo>
                  <a:lnTo>
                    <a:pt x="110605" y="25835"/>
                  </a:lnTo>
                  <a:lnTo>
                    <a:pt x="127095" y="5845"/>
                  </a:lnTo>
                  <a:lnTo>
                    <a:pt x="133791" y="2185"/>
                  </a:lnTo>
                  <a:lnTo>
                    <a:pt x="148757" y="0"/>
                  </a:lnTo>
                  <a:lnTo>
                    <a:pt x="161053" y="3263"/>
                  </a:lnTo>
                  <a:lnTo>
                    <a:pt x="166308" y="6108"/>
                  </a:lnTo>
                  <a:lnTo>
                    <a:pt x="169105" y="11533"/>
                  </a:lnTo>
                  <a:lnTo>
                    <a:pt x="170333" y="26967"/>
                  </a:lnTo>
                  <a:lnTo>
                    <a:pt x="163960" y="65621"/>
                  </a:lnTo>
                  <a:lnTo>
                    <a:pt x="144602" y="111009"/>
                  </a:lnTo>
                  <a:lnTo>
                    <a:pt x="136221" y="132552"/>
                  </a:lnTo>
                  <a:lnTo>
                    <a:pt x="137137" y="139080"/>
                  </a:lnTo>
                  <a:lnTo>
                    <a:pt x="139781" y="141809"/>
                  </a:lnTo>
                  <a:lnTo>
                    <a:pt x="186827" y="166660"/>
                  </a:lnTo>
                  <a:lnTo>
                    <a:pt x="197258" y="177993"/>
                  </a:lnTo>
                  <a:lnTo>
                    <a:pt x="204246" y="191496"/>
                  </a:lnTo>
                  <a:lnTo>
                    <a:pt x="209704" y="209257"/>
                  </a:lnTo>
                  <a:lnTo>
                    <a:pt x="208619" y="218932"/>
                  </a:lnTo>
                  <a:lnTo>
                    <a:pt x="185848" y="263530"/>
                  </a:lnTo>
                  <a:lnTo>
                    <a:pt x="169542" y="273727"/>
                  </a:lnTo>
                  <a:lnTo>
                    <a:pt x="150300" y="279200"/>
                  </a:lnTo>
                  <a:lnTo>
                    <a:pt x="134693" y="279281"/>
                  </a:lnTo>
                  <a:lnTo>
                    <a:pt x="128979" y="277609"/>
                  </a:lnTo>
                  <a:lnTo>
                    <a:pt x="113317" y="26579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SMARTInkShape-1577"/>
            <p:cNvSpPr/>
            <p:nvPr>
              <p:custDataLst>
                <p:tags r:id="rId161"/>
              </p:custDataLst>
            </p:nvPr>
          </p:nvSpPr>
          <p:spPr>
            <a:xfrm>
              <a:off x="1028660" y="2596751"/>
              <a:ext cx="245000" cy="307165"/>
            </a:xfrm>
            <a:custGeom>
              <a:avLst/>
              <a:gdLst/>
              <a:ahLst/>
              <a:cxnLst/>
              <a:rect l="0" t="0" r="0" b="0"/>
              <a:pathLst>
                <a:path w="245000" h="307165">
                  <a:moveTo>
                    <a:pt x="241340" y="197249"/>
                  </a:moveTo>
                  <a:lnTo>
                    <a:pt x="241340" y="197249"/>
                  </a:lnTo>
                  <a:lnTo>
                    <a:pt x="244711" y="190507"/>
                  </a:lnTo>
                  <a:lnTo>
                    <a:pt x="244999" y="187815"/>
                  </a:lnTo>
                  <a:lnTo>
                    <a:pt x="243436" y="182943"/>
                  </a:lnTo>
                  <a:lnTo>
                    <a:pt x="238509" y="178426"/>
                  </a:lnTo>
                  <a:lnTo>
                    <a:pt x="235219" y="176234"/>
                  </a:lnTo>
                  <a:lnTo>
                    <a:pt x="204592" y="168351"/>
                  </a:lnTo>
                  <a:lnTo>
                    <a:pt x="173458" y="167755"/>
                  </a:lnTo>
                  <a:lnTo>
                    <a:pt x="126932" y="177599"/>
                  </a:lnTo>
                  <a:lnTo>
                    <a:pt x="83039" y="196660"/>
                  </a:lnTo>
                  <a:lnTo>
                    <a:pt x="44623" y="219496"/>
                  </a:lnTo>
                  <a:lnTo>
                    <a:pt x="19913" y="240765"/>
                  </a:lnTo>
                  <a:lnTo>
                    <a:pt x="3655" y="267214"/>
                  </a:lnTo>
                  <a:lnTo>
                    <a:pt x="0" y="279615"/>
                  </a:lnTo>
                  <a:lnTo>
                    <a:pt x="14" y="283910"/>
                  </a:lnTo>
                  <a:lnTo>
                    <a:pt x="5673" y="294326"/>
                  </a:lnTo>
                  <a:lnTo>
                    <a:pt x="10145" y="300067"/>
                  </a:lnTo>
                  <a:lnTo>
                    <a:pt x="28285" y="306446"/>
                  </a:lnTo>
                  <a:lnTo>
                    <a:pt x="53516" y="307164"/>
                  </a:lnTo>
                  <a:lnTo>
                    <a:pt x="95926" y="295669"/>
                  </a:lnTo>
                  <a:lnTo>
                    <a:pt x="131007" y="272821"/>
                  </a:lnTo>
                  <a:lnTo>
                    <a:pt x="155497" y="244805"/>
                  </a:lnTo>
                  <a:lnTo>
                    <a:pt x="177570" y="206401"/>
                  </a:lnTo>
                  <a:lnTo>
                    <a:pt x="188578" y="163272"/>
                  </a:lnTo>
                  <a:lnTo>
                    <a:pt x="191785" y="126409"/>
                  </a:lnTo>
                  <a:lnTo>
                    <a:pt x="188506" y="88859"/>
                  </a:lnTo>
                  <a:lnTo>
                    <a:pt x="178727" y="52245"/>
                  </a:lnTo>
                  <a:lnTo>
                    <a:pt x="156779" y="21249"/>
                  </a:lnTo>
                  <a:lnTo>
                    <a:pt x="139787" y="7784"/>
                  </a:lnTo>
                  <a:lnTo>
                    <a:pt x="131305" y="3206"/>
                  </a:lnTo>
                  <a:lnTo>
                    <a:pt x="110591" y="0"/>
                  </a:lnTo>
                  <a:lnTo>
                    <a:pt x="88685" y="2338"/>
                  </a:lnTo>
                  <a:lnTo>
                    <a:pt x="38140" y="2579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SMARTInkShape-1578"/>
            <p:cNvSpPr/>
            <p:nvPr>
              <p:custDataLst>
                <p:tags r:id="rId162"/>
              </p:custDataLst>
            </p:nvPr>
          </p:nvSpPr>
          <p:spPr>
            <a:xfrm>
              <a:off x="762000" y="2387623"/>
              <a:ext cx="1149351" cy="19028"/>
            </a:xfrm>
            <a:custGeom>
              <a:avLst/>
              <a:gdLst/>
              <a:ahLst/>
              <a:cxnLst/>
              <a:rect l="0" t="0" r="0" b="0"/>
              <a:pathLst>
                <a:path w="1149351" h="19028">
                  <a:moveTo>
                    <a:pt x="0" y="19027"/>
                  </a:moveTo>
                  <a:lnTo>
                    <a:pt x="0" y="19027"/>
                  </a:lnTo>
                  <a:lnTo>
                    <a:pt x="38309" y="18321"/>
                  </a:lnTo>
                  <a:lnTo>
                    <a:pt x="75352" y="15656"/>
                  </a:lnTo>
                  <a:lnTo>
                    <a:pt x="113923" y="12119"/>
                  </a:lnTo>
                  <a:lnTo>
                    <a:pt x="152938" y="8901"/>
                  </a:lnTo>
                  <a:lnTo>
                    <a:pt x="193797" y="7471"/>
                  </a:lnTo>
                  <a:lnTo>
                    <a:pt x="235475" y="6835"/>
                  </a:lnTo>
                  <a:lnTo>
                    <a:pt x="279633" y="5847"/>
                  </a:lnTo>
                  <a:lnTo>
                    <a:pt x="304250" y="4596"/>
                  </a:lnTo>
                  <a:lnTo>
                    <a:pt x="329833" y="3056"/>
                  </a:lnTo>
                  <a:lnTo>
                    <a:pt x="356061" y="2030"/>
                  </a:lnTo>
                  <a:lnTo>
                    <a:pt x="382718" y="1346"/>
                  </a:lnTo>
                  <a:lnTo>
                    <a:pt x="409662" y="889"/>
                  </a:lnTo>
                  <a:lnTo>
                    <a:pt x="438914" y="585"/>
                  </a:lnTo>
                  <a:lnTo>
                    <a:pt x="469704" y="382"/>
                  </a:lnTo>
                  <a:lnTo>
                    <a:pt x="501519" y="247"/>
                  </a:lnTo>
                  <a:lnTo>
                    <a:pt x="532607" y="157"/>
                  </a:lnTo>
                  <a:lnTo>
                    <a:pt x="563210" y="97"/>
                  </a:lnTo>
                  <a:lnTo>
                    <a:pt x="593490" y="57"/>
                  </a:lnTo>
                  <a:lnTo>
                    <a:pt x="624260" y="30"/>
                  </a:lnTo>
                  <a:lnTo>
                    <a:pt x="655357" y="12"/>
                  </a:lnTo>
                  <a:lnTo>
                    <a:pt x="686671" y="0"/>
                  </a:lnTo>
                  <a:lnTo>
                    <a:pt x="716720" y="698"/>
                  </a:lnTo>
                  <a:lnTo>
                    <a:pt x="745924" y="1869"/>
                  </a:lnTo>
                  <a:lnTo>
                    <a:pt x="774566" y="3355"/>
                  </a:lnTo>
                  <a:lnTo>
                    <a:pt x="802833" y="4346"/>
                  </a:lnTo>
                  <a:lnTo>
                    <a:pt x="830850" y="5006"/>
                  </a:lnTo>
                  <a:lnTo>
                    <a:pt x="858700" y="5446"/>
                  </a:lnTo>
                  <a:lnTo>
                    <a:pt x="885028" y="6445"/>
                  </a:lnTo>
                  <a:lnTo>
                    <a:pt x="910341" y="7817"/>
                  </a:lnTo>
                  <a:lnTo>
                    <a:pt x="934977" y="9437"/>
                  </a:lnTo>
                  <a:lnTo>
                    <a:pt x="981166" y="11237"/>
                  </a:lnTo>
                  <a:lnTo>
                    <a:pt x="1023096" y="12037"/>
                  </a:lnTo>
                  <a:lnTo>
                    <a:pt x="1058194" y="12393"/>
                  </a:lnTo>
                  <a:lnTo>
                    <a:pt x="1092138" y="12551"/>
                  </a:lnTo>
                  <a:lnTo>
                    <a:pt x="1149350" y="1902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SMARTInkShape-1579"/>
            <p:cNvSpPr/>
            <p:nvPr>
              <p:custDataLst>
                <p:tags r:id="rId163"/>
              </p:custDataLst>
            </p:nvPr>
          </p:nvSpPr>
          <p:spPr>
            <a:xfrm>
              <a:off x="2054912" y="1717479"/>
              <a:ext cx="130564" cy="333572"/>
            </a:xfrm>
            <a:custGeom>
              <a:avLst/>
              <a:gdLst/>
              <a:ahLst/>
              <a:cxnLst/>
              <a:rect l="0" t="0" r="0" b="0"/>
              <a:pathLst>
                <a:path w="130564" h="333572">
                  <a:moveTo>
                    <a:pt x="8838" y="3371"/>
                  </a:moveTo>
                  <a:lnTo>
                    <a:pt x="8838" y="3371"/>
                  </a:lnTo>
                  <a:lnTo>
                    <a:pt x="5467" y="3371"/>
                  </a:lnTo>
                  <a:lnTo>
                    <a:pt x="1931" y="1489"/>
                  </a:lnTo>
                  <a:lnTo>
                    <a:pt x="0" y="0"/>
                  </a:lnTo>
                  <a:lnTo>
                    <a:pt x="29734" y="21701"/>
                  </a:lnTo>
                  <a:lnTo>
                    <a:pt x="71942" y="60458"/>
                  </a:lnTo>
                  <a:lnTo>
                    <a:pt x="105917" y="106696"/>
                  </a:lnTo>
                  <a:lnTo>
                    <a:pt x="124385" y="151813"/>
                  </a:lnTo>
                  <a:lnTo>
                    <a:pt x="130563" y="193404"/>
                  </a:lnTo>
                  <a:lnTo>
                    <a:pt x="127143" y="216241"/>
                  </a:lnTo>
                  <a:lnTo>
                    <a:pt x="109351" y="256160"/>
                  </a:lnTo>
                  <a:lnTo>
                    <a:pt x="86911" y="291584"/>
                  </a:lnTo>
                  <a:lnTo>
                    <a:pt x="64426" y="309528"/>
                  </a:lnTo>
                  <a:lnTo>
                    <a:pt x="21538" y="33357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SMARTInkShape-1580"/>
            <p:cNvSpPr/>
            <p:nvPr>
              <p:custDataLst>
                <p:tags r:id="rId164"/>
              </p:custDataLst>
            </p:nvPr>
          </p:nvSpPr>
          <p:spPr>
            <a:xfrm>
              <a:off x="1772025" y="1759312"/>
              <a:ext cx="202826" cy="195052"/>
            </a:xfrm>
            <a:custGeom>
              <a:avLst/>
              <a:gdLst/>
              <a:ahLst/>
              <a:cxnLst/>
              <a:rect l="0" t="0" r="0" b="0"/>
              <a:pathLst>
                <a:path w="202826" h="195052">
                  <a:moveTo>
                    <a:pt x="120275" y="18688"/>
                  </a:moveTo>
                  <a:lnTo>
                    <a:pt x="120275" y="18688"/>
                  </a:lnTo>
                  <a:lnTo>
                    <a:pt x="138573" y="18688"/>
                  </a:lnTo>
                  <a:lnTo>
                    <a:pt x="144400" y="16806"/>
                  </a:lnTo>
                  <a:lnTo>
                    <a:pt x="153889" y="9850"/>
                  </a:lnTo>
                  <a:lnTo>
                    <a:pt x="154679" y="7857"/>
                  </a:lnTo>
                  <a:lnTo>
                    <a:pt x="154500" y="5823"/>
                  </a:lnTo>
                  <a:lnTo>
                    <a:pt x="153675" y="3761"/>
                  </a:lnTo>
                  <a:lnTo>
                    <a:pt x="151008" y="2387"/>
                  </a:lnTo>
                  <a:lnTo>
                    <a:pt x="125655" y="0"/>
                  </a:lnTo>
                  <a:lnTo>
                    <a:pt x="90189" y="6190"/>
                  </a:lnTo>
                  <a:lnTo>
                    <a:pt x="56797" y="21335"/>
                  </a:lnTo>
                  <a:lnTo>
                    <a:pt x="37500" y="35622"/>
                  </a:lnTo>
                  <a:lnTo>
                    <a:pt x="27041" y="49498"/>
                  </a:lnTo>
                  <a:lnTo>
                    <a:pt x="24253" y="56161"/>
                  </a:lnTo>
                  <a:lnTo>
                    <a:pt x="24510" y="62720"/>
                  </a:lnTo>
                  <a:lnTo>
                    <a:pt x="30441" y="75652"/>
                  </a:lnTo>
                  <a:lnTo>
                    <a:pt x="49050" y="91462"/>
                  </a:lnTo>
                  <a:lnTo>
                    <a:pt x="83257" y="110002"/>
                  </a:lnTo>
                  <a:lnTo>
                    <a:pt x="87130" y="111314"/>
                  </a:lnTo>
                  <a:lnTo>
                    <a:pt x="88300" y="113600"/>
                  </a:lnTo>
                  <a:lnTo>
                    <a:pt x="87670" y="116535"/>
                  </a:lnTo>
                  <a:lnTo>
                    <a:pt x="85838" y="119902"/>
                  </a:lnTo>
                  <a:lnTo>
                    <a:pt x="66405" y="134755"/>
                  </a:lnTo>
                  <a:lnTo>
                    <a:pt x="24899" y="153037"/>
                  </a:lnTo>
                  <a:lnTo>
                    <a:pt x="10152" y="161654"/>
                  </a:lnTo>
                  <a:lnTo>
                    <a:pt x="1246" y="172540"/>
                  </a:lnTo>
                  <a:lnTo>
                    <a:pt x="0" y="176995"/>
                  </a:lnTo>
                  <a:lnTo>
                    <a:pt x="581" y="180670"/>
                  </a:lnTo>
                  <a:lnTo>
                    <a:pt x="2379" y="183826"/>
                  </a:lnTo>
                  <a:lnTo>
                    <a:pt x="31877" y="191639"/>
                  </a:lnTo>
                  <a:lnTo>
                    <a:pt x="76366" y="195051"/>
                  </a:lnTo>
                  <a:lnTo>
                    <a:pt x="108756" y="193968"/>
                  </a:lnTo>
                  <a:lnTo>
                    <a:pt x="202825" y="1837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SMARTInkShape-1581"/>
            <p:cNvSpPr/>
            <p:nvPr>
              <p:custDataLst>
                <p:tags r:id="rId165"/>
              </p:custDataLst>
            </p:nvPr>
          </p:nvSpPr>
          <p:spPr>
            <a:xfrm>
              <a:off x="1499053" y="1625600"/>
              <a:ext cx="215448" cy="50801"/>
            </a:xfrm>
            <a:custGeom>
              <a:avLst/>
              <a:gdLst/>
              <a:ahLst/>
              <a:cxnLst/>
              <a:rect l="0" t="0" r="0" b="0"/>
              <a:pathLst>
                <a:path w="215448" h="50801">
                  <a:moveTo>
                    <a:pt x="31297" y="50800"/>
                  </a:moveTo>
                  <a:lnTo>
                    <a:pt x="31297" y="50800"/>
                  </a:lnTo>
                  <a:lnTo>
                    <a:pt x="4782" y="41962"/>
                  </a:lnTo>
                  <a:lnTo>
                    <a:pt x="1626" y="39263"/>
                  </a:lnTo>
                  <a:lnTo>
                    <a:pt x="227" y="36053"/>
                  </a:lnTo>
                  <a:lnTo>
                    <a:pt x="0" y="32502"/>
                  </a:lnTo>
                  <a:lnTo>
                    <a:pt x="4083" y="28724"/>
                  </a:lnTo>
                  <a:lnTo>
                    <a:pt x="45875" y="11718"/>
                  </a:lnTo>
                  <a:lnTo>
                    <a:pt x="84927" y="4569"/>
                  </a:lnTo>
                  <a:lnTo>
                    <a:pt x="132246" y="1354"/>
                  </a:lnTo>
                  <a:lnTo>
                    <a:pt x="171902" y="401"/>
                  </a:lnTo>
                  <a:lnTo>
                    <a:pt x="21544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SMARTInkShape-1582"/>
            <p:cNvSpPr/>
            <p:nvPr>
              <p:custDataLst>
                <p:tags r:id="rId166"/>
              </p:custDataLst>
            </p:nvPr>
          </p:nvSpPr>
          <p:spPr>
            <a:xfrm>
              <a:off x="1593850" y="1638300"/>
              <a:ext cx="11818" cy="127001"/>
            </a:xfrm>
            <a:custGeom>
              <a:avLst/>
              <a:gdLst/>
              <a:ahLst/>
              <a:cxnLst/>
              <a:rect l="0" t="0" r="0" b="0"/>
              <a:pathLst>
                <a:path w="11818" h="127001">
                  <a:moveTo>
                    <a:pt x="6350" y="0"/>
                  </a:moveTo>
                  <a:lnTo>
                    <a:pt x="6350" y="0"/>
                  </a:lnTo>
                  <a:lnTo>
                    <a:pt x="11817" y="31982"/>
                  </a:lnTo>
                  <a:lnTo>
                    <a:pt x="8161" y="70993"/>
                  </a:lnTo>
                  <a:lnTo>
                    <a:pt x="0" y="1270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SMARTInkShape-1583"/>
            <p:cNvSpPr/>
            <p:nvPr>
              <p:custDataLst>
                <p:tags r:id="rId167"/>
              </p:custDataLst>
            </p:nvPr>
          </p:nvSpPr>
          <p:spPr>
            <a:xfrm>
              <a:off x="1244757" y="1728706"/>
              <a:ext cx="266544" cy="254638"/>
            </a:xfrm>
            <a:custGeom>
              <a:avLst/>
              <a:gdLst/>
              <a:ahLst/>
              <a:cxnLst/>
              <a:rect l="0" t="0" r="0" b="0"/>
              <a:pathLst>
                <a:path w="266544" h="254638">
                  <a:moveTo>
                    <a:pt x="241143" y="30244"/>
                  </a:moveTo>
                  <a:lnTo>
                    <a:pt x="241143" y="30244"/>
                  </a:lnTo>
                  <a:lnTo>
                    <a:pt x="241143" y="21406"/>
                  </a:lnTo>
                  <a:lnTo>
                    <a:pt x="237772" y="11946"/>
                  </a:lnTo>
                  <a:lnTo>
                    <a:pt x="232305" y="3577"/>
                  </a:lnTo>
                  <a:lnTo>
                    <a:pt x="224515" y="753"/>
                  </a:lnTo>
                  <a:lnTo>
                    <a:pt x="219474" y="0"/>
                  </a:lnTo>
                  <a:lnTo>
                    <a:pt x="177309" y="8930"/>
                  </a:lnTo>
                  <a:lnTo>
                    <a:pt x="131664" y="26164"/>
                  </a:lnTo>
                  <a:lnTo>
                    <a:pt x="88833" y="49742"/>
                  </a:lnTo>
                  <a:lnTo>
                    <a:pt x="64040" y="65349"/>
                  </a:lnTo>
                  <a:lnTo>
                    <a:pt x="57068" y="73128"/>
                  </a:lnTo>
                  <a:lnTo>
                    <a:pt x="57043" y="77883"/>
                  </a:lnTo>
                  <a:lnTo>
                    <a:pt x="62659" y="88811"/>
                  </a:lnTo>
                  <a:lnTo>
                    <a:pt x="67826" y="92572"/>
                  </a:lnTo>
                  <a:lnTo>
                    <a:pt x="111171" y="105845"/>
                  </a:lnTo>
                  <a:lnTo>
                    <a:pt x="130039" y="110735"/>
                  </a:lnTo>
                  <a:lnTo>
                    <a:pt x="133207" y="112833"/>
                  </a:lnTo>
                  <a:lnTo>
                    <a:pt x="135319" y="115642"/>
                  </a:lnTo>
                  <a:lnTo>
                    <a:pt x="136727" y="118926"/>
                  </a:lnTo>
                  <a:lnTo>
                    <a:pt x="134138" y="123232"/>
                  </a:lnTo>
                  <a:lnTo>
                    <a:pt x="113639" y="138700"/>
                  </a:lnTo>
                  <a:lnTo>
                    <a:pt x="75107" y="158807"/>
                  </a:lnTo>
                  <a:lnTo>
                    <a:pt x="33525" y="186324"/>
                  </a:lnTo>
                  <a:lnTo>
                    <a:pt x="79" y="220117"/>
                  </a:lnTo>
                  <a:lnTo>
                    <a:pt x="0" y="225265"/>
                  </a:lnTo>
                  <a:lnTo>
                    <a:pt x="5558" y="238511"/>
                  </a:lnTo>
                  <a:lnTo>
                    <a:pt x="12119" y="243172"/>
                  </a:lnTo>
                  <a:lnTo>
                    <a:pt x="58218" y="254637"/>
                  </a:lnTo>
                  <a:lnTo>
                    <a:pt x="101100" y="254226"/>
                  </a:lnTo>
                  <a:lnTo>
                    <a:pt x="135863" y="249501"/>
                  </a:lnTo>
                  <a:lnTo>
                    <a:pt x="169658" y="243403"/>
                  </a:lnTo>
                  <a:lnTo>
                    <a:pt x="209928" y="234592"/>
                  </a:lnTo>
                  <a:lnTo>
                    <a:pt x="266543" y="2143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SMARTInkShape-1584"/>
            <p:cNvSpPr/>
            <p:nvPr>
              <p:custDataLst>
                <p:tags r:id="rId168"/>
              </p:custDataLst>
            </p:nvPr>
          </p:nvSpPr>
          <p:spPr>
            <a:xfrm>
              <a:off x="948710" y="1625600"/>
              <a:ext cx="194291" cy="419101"/>
            </a:xfrm>
            <a:custGeom>
              <a:avLst/>
              <a:gdLst/>
              <a:ahLst/>
              <a:cxnLst/>
              <a:rect l="0" t="0" r="0" b="0"/>
              <a:pathLst>
                <a:path w="194291" h="419101">
                  <a:moveTo>
                    <a:pt x="194290" y="0"/>
                  </a:moveTo>
                  <a:lnTo>
                    <a:pt x="194290" y="0"/>
                  </a:lnTo>
                  <a:lnTo>
                    <a:pt x="169648" y="6481"/>
                  </a:lnTo>
                  <a:lnTo>
                    <a:pt x="133109" y="28561"/>
                  </a:lnTo>
                  <a:lnTo>
                    <a:pt x="88318" y="63786"/>
                  </a:lnTo>
                  <a:lnTo>
                    <a:pt x="58222" y="104033"/>
                  </a:lnTo>
                  <a:lnTo>
                    <a:pt x="39367" y="142715"/>
                  </a:lnTo>
                  <a:lnTo>
                    <a:pt x="17873" y="184328"/>
                  </a:lnTo>
                  <a:lnTo>
                    <a:pt x="6081" y="225360"/>
                  </a:lnTo>
                  <a:lnTo>
                    <a:pt x="0" y="272795"/>
                  </a:lnTo>
                  <a:lnTo>
                    <a:pt x="1961" y="314838"/>
                  </a:lnTo>
                  <a:lnTo>
                    <a:pt x="10033" y="345244"/>
                  </a:lnTo>
                  <a:lnTo>
                    <a:pt x="33705" y="383341"/>
                  </a:lnTo>
                  <a:lnTo>
                    <a:pt x="50482" y="398738"/>
                  </a:lnTo>
                  <a:lnTo>
                    <a:pt x="80516" y="408404"/>
                  </a:lnTo>
                  <a:lnTo>
                    <a:pt x="116207" y="414346"/>
                  </a:lnTo>
                  <a:lnTo>
                    <a:pt x="175240" y="4191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SMARTInkShape-1585"/>
            <p:cNvSpPr/>
            <p:nvPr>
              <p:custDataLst>
                <p:tags r:id="rId169"/>
              </p:custDataLst>
            </p:nvPr>
          </p:nvSpPr>
          <p:spPr>
            <a:xfrm>
              <a:off x="539750" y="1625300"/>
              <a:ext cx="250647" cy="393545"/>
            </a:xfrm>
            <a:custGeom>
              <a:avLst/>
              <a:gdLst/>
              <a:ahLst/>
              <a:cxnLst/>
              <a:rect l="0" t="0" r="0" b="0"/>
              <a:pathLst>
                <a:path w="250647" h="393545">
                  <a:moveTo>
                    <a:pt x="228600" y="254300"/>
                  </a:moveTo>
                  <a:lnTo>
                    <a:pt x="228600" y="254300"/>
                  </a:lnTo>
                  <a:lnTo>
                    <a:pt x="242906" y="245461"/>
                  </a:lnTo>
                  <a:lnTo>
                    <a:pt x="243781" y="242763"/>
                  </a:lnTo>
                  <a:lnTo>
                    <a:pt x="242873" y="236002"/>
                  </a:lnTo>
                  <a:lnTo>
                    <a:pt x="238395" y="224262"/>
                  </a:lnTo>
                  <a:lnTo>
                    <a:pt x="228955" y="217902"/>
                  </a:lnTo>
                  <a:lnTo>
                    <a:pt x="222487" y="215218"/>
                  </a:lnTo>
                  <a:lnTo>
                    <a:pt x="193157" y="214812"/>
                  </a:lnTo>
                  <a:lnTo>
                    <a:pt x="154285" y="225902"/>
                  </a:lnTo>
                  <a:lnTo>
                    <a:pt x="114858" y="245964"/>
                  </a:lnTo>
                  <a:lnTo>
                    <a:pt x="76702" y="274369"/>
                  </a:lnTo>
                  <a:lnTo>
                    <a:pt x="36239" y="312488"/>
                  </a:lnTo>
                  <a:lnTo>
                    <a:pt x="28393" y="322725"/>
                  </a:lnTo>
                  <a:lnTo>
                    <a:pt x="24573" y="333783"/>
                  </a:lnTo>
                  <a:lnTo>
                    <a:pt x="24092" y="357359"/>
                  </a:lnTo>
                  <a:lnTo>
                    <a:pt x="30463" y="374423"/>
                  </a:lnTo>
                  <a:lnTo>
                    <a:pt x="35126" y="380948"/>
                  </a:lnTo>
                  <a:lnTo>
                    <a:pt x="51595" y="390081"/>
                  </a:lnTo>
                  <a:lnTo>
                    <a:pt x="61913" y="393504"/>
                  </a:lnTo>
                  <a:lnTo>
                    <a:pt x="80904" y="393544"/>
                  </a:lnTo>
                  <a:lnTo>
                    <a:pt x="114988" y="383752"/>
                  </a:lnTo>
                  <a:lnTo>
                    <a:pt x="151428" y="367445"/>
                  </a:lnTo>
                  <a:lnTo>
                    <a:pt x="193900" y="335992"/>
                  </a:lnTo>
                  <a:lnTo>
                    <a:pt x="228212" y="296241"/>
                  </a:lnTo>
                  <a:lnTo>
                    <a:pt x="244164" y="254262"/>
                  </a:lnTo>
                  <a:lnTo>
                    <a:pt x="249628" y="215948"/>
                  </a:lnTo>
                  <a:lnTo>
                    <a:pt x="250646" y="173755"/>
                  </a:lnTo>
                  <a:lnTo>
                    <a:pt x="246394" y="131483"/>
                  </a:lnTo>
                  <a:lnTo>
                    <a:pt x="236068" y="84874"/>
                  </a:lnTo>
                  <a:lnTo>
                    <a:pt x="214866" y="43294"/>
                  </a:lnTo>
                  <a:lnTo>
                    <a:pt x="190296" y="15848"/>
                  </a:lnTo>
                  <a:lnTo>
                    <a:pt x="184014" y="10665"/>
                  </a:lnTo>
                  <a:lnTo>
                    <a:pt x="151576" y="0"/>
                  </a:lnTo>
                  <a:lnTo>
                    <a:pt x="107314" y="5855"/>
                  </a:lnTo>
                  <a:lnTo>
                    <a:pt x="66432" y="22433"/>
                  </a:lnTo>
                  <a:lnTo>
                    <a:pt x="41869" y="39314"/>
                  </a:lnTo>
                  <a:lnTo>
                    <a:pt x="30133" y="51506"/>
                  </a:lnTo>
                  <a:lnTo>
                    <a:pt x="0" y="108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6" name="SMARTInkShape-Group355"/>
          <p:cNvGrpSpPr/>
          <p:nvPr/>
        </p:nvGrpSpPr>
        <p:grpSpPr>
          <a:xfrm>
            <a:off x="2472842" y="2312283"/>
            <a:ext cx="264009" cy="144720"/>
            <a:chOff x="2472842" y="2312283"/>
            <a:chExt cx="264009" cy="144720"/>
          </a:xfrm>
        </p:grpSpPr>
        <p:sp>
          <p:nvSpPr>
            <p:cNvPr id="104" name="SMARTInkShape-1586"/>
            <p:cNvSpPr/>
            <p:nvPr>
              <p:custDataLst>
                <p:tags r:id="rId157"/>
              </p:custDataLst>
            </p:nvPr>
          </p:nvSpPr>
          <p:spPr>
            <a:xfrm>
              <a:off x="2516575" y="2406650"/>
              <a:ext cx="220276" cy="50353"/>
            </a:xfrm>
            <a:custGeom>
              <a:avLst/>
              <a:gdLst/>
              <a:ahLst/>
              <a:cxnLst/>
              <a:rect l="0" t="0" r="0" b="0"/>
              <a:pathLst>
                <a:path w="220276" h="50353">
                  <a:moveTo>
                    <a:pt x="36125" y="0"/>
                  </a:moveTo>
                  <a:lnTo>
                    <a:pt x="36125" y="0"/>
                  </a:lnTo>
                  <a:lnTo>
                    <a:pt x="2046" y="23144"/>
                  </a:lnTo>
                  <a:lnTo>
                    <a:pt x="0" y="28129"/>
                  </a:lnTo>
                  <a:lnTo>
                    <a:pt x="47" y="33570"/>
                  </a:lnTo>
                  <a:lnTo>
                    <a:pt x="1490" y="39313"/>
                  </a:lnTo>
                  <a:lnTo>
                    <a:pt x="4568" y="43142"/>
                  </a:lnTo>
                  <a:lnTo>
                    <a:pt x="13633" y="47396"/>
                  </a:lnTo>
                  <a:lnTo>
                    <a:pt x="59817" y="50352"/>
                  </a:lnTo>
                  <a:lnTo>
                    <a:pt x="93945" y="48786"/>
                  </a:lnTo>
                  <a:lnTo>
                    <a:pt x="124617" y="45671"/>
                  </a:lnTo>
                  <a:lnTo>
                    <a:pt x="159416" y="41935"/>
                  </a:lnTo>
                  <a:lnTo>
                    <a:pt x="220275" y="31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SMARTInkShape-1587"/>
            <p:cNvSpPr/>
            <p:nvPr>
              <p:custDataLst>
                <p:tags r:id="rId158"/>
              </p:custDataLst>
            </p:nvPr>
          </p:nvSpPr>
          <p:spPr>
            <a:xfrm>
              <a:off x="2472842" y="2312283"/>
              <a:ext cx="187809" cy="11818"/>
            </a:xfrm>
            <a:custGeom>
              <a:avLst/>
              <a:gdLst/>
              <a:ahLst/>
              <a:cxnLst/>
              <a:rect l="0" t="0" r="0" b="0"/>
              <a:pathLst>
                <a:path w="187809" h="11818">
                  <a:moveTo>
                    <a:pt x="3658" y="5467"/>
                  </a:moveTo>
                  <a:lnTo>
                    <a:pt x="3658" y="5467"/>
                  </a:lnTo>
                  <a:lnTo>
                    <a:pt x="287" y="2096"/>
                  </a:lnTo>
                  <a:lnTo>
                    <a:pt x="0" y="1103"/>
                  </a:lnTo>
                  <a:lnTo>
                    <a:pt x="514" y="441"/>
                  </a:lnTo>
                  <a:lnTo>
                    <a:pt x="1562" y="0"/>
                  </a:lnTo>
                  <a:lnTo>
                    <a:pt x="35778" y="3655"/>
                  </a:lnTo>
                  <a:lnTo>
                    <a:pt x="82319" y="5636"/>
                  </a:lnTo>
                  <a:lnTo>
                    <a:pt x="128016" y="9672"/>
                  </a:lnTo>
                  <a:lnTo>
                    <a:pt x="187808" y="118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7" name="SMARTInkShape-1588"/>
          <p:cNvSpPr/>
          <p:nvPr>
            <p:custDataLst>
              <p:tags r:id="rId2"/>
            </p:custDataLst>
          </p:nvPr>
        </p:nvSpPr>
        <p:spPr>
          <a:xfrm>
            <a:off x="3140173" y="2212243"/>
            <a:ext cx="194360" cy="285803"/>
          </a:xfrm>
          <a:custGeom>
            <a:avLst/>
            <a:gdLst/>
            <a:ahLst/>
            <a:cxnLst/>
            <a:rect l="0" t="0" r="0" b="0"/>
            <a:pathLst>
              <a:path w="194360" h="285803">
                <a:moveTo>
                  <a:pt x="180877" y="35657"/>
                </a:moveTo>
                <a:lnTo>
                  <a:pt x="180877" y="35657"/>
                </a:lnTo>
                <a:lnTo>
                  <a:pt x="172088" y="21842"/>
                </a:lnTo>
                <a:lnTo>
                  <a:pt x="153741" y="5803"/>
                </a:lnTo>
                <a:lnTo>
                  <a:pt x="140124" y="1222"/>
                </a:lnTo>
                <a:lnTo>
                  <a:pt x="132541" y="0"/>
                </a:lnTo>
                <a:lnTo>
                  <a:pt x="101644" y="8394"/>
                </a:lnTo>
                <a:lnTo>
                  <a:pt x="69049" y="27657"/>
                </a:lnTo>
                <a:lnTo>
                  <a:pt x="47162" y="51239"/>
                </a:lnTo>
                <a:lnTo>
                  <a:pt x="24998" y="86213"/>
                </a:lnTo>
                <a:lnTo>
                  <a:pt x="12584" y="117393"/>
                </a:lnTo>
                <a:lnTo>
                  <a:pt x="1425" y="159358"/>
                </a:lnTo>
                <a:lnTo>
                  <a:pt x="0" y="194606"/>
                </a:lnTo>
                <a:lnTo>
                  <a:pt x="4532" y="222717"/>
                </a:lnTo>
                <a:lnTo>
                  <a:pt x="15953" y="246971"/>
                </a:lnTo>
                <a:lnTo>
                  <a:pt x="41621" y="273717"/>
                </a:lnTo>
                <a:lnTo>
                  <a:pt x="57602" y="282572"/>
                </a:lnTo>
                <a:lnTo>
                  <a:pt x="73877" y="285802"/>
                </a:lnTo>
                <a:lnTo>
                  <a:pt x="115055" y="282127"/>
                </a:lnTo>
                <a:lnTo>
                  <a:pt x="124296" y="280404"/>
                </a:lnTo>
                <a:lnTo>
                  <a:pt x="154156" y="261123"/>
                </a:lnTo>
                <a:lnTo>
                  <a:pt x="178604" y="222955"/>
                </a:lnTo>
                <a:lnTo>
                  <a:pt x="192512" y="186011"/>
                </a:lnTo>
                <a:lnTo>
                  <a:pt x="194359" y="139238"/>
                </a:lnTo>
                <a:lnTo>
                  <a:pt x="188280" y="114854"/>
                </a:lnTo>
                <a:lnTo>
                  <a:pt x="161130" y="70624"/>
                </a:lnTo>
                <a:lnTo>
                  <a:pt x="126614" y="36080"/>
                </a:lnTo>
                <a:lnTo>
                  <a:pt x="79277" y="16607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0" name="SMARTInkShape-Group357"/>
          <p:cNvGrpSpPr/>
          <p:nvPr/>
        </p:nvGrpSpPr>
        <p:grpSpPr>
          <a:xfrm>
            <a:off x="3889179" y="2338516"/>
            <a:ext cx="206572" cy="148969"/>
            <a:chOff x="3889179" y="2338516"/>
            <a:chExt cx="206572" cy="148969"/>
          </a:xfrm>
        </p:grpSpPr>
        <p:sp>
          <p:nvSpPr>
            <p:cNvPr id="108" name="SMARTInkShape-1589"/>
            <p:cNvSpPr/>
            <p:nvPr>
              <p:custDataLst>
                <p:tags r:id="rId155"/>
              </p:custDataLst>
            </p:nvPr>
          </p:nvSpPr>
          <p:spPr>
            <a:xfrm>
              <a:off x="3900467" y="2444750"/>
              <a:ext cx="182584" cy="42735"/>
            </a:xfrm>
            <a:custGeom>
              <a:avLst/>
              <a:gdLst/>
              <a:ahLst/>
              <a:cxnLst/>
              <a:rect l="0" t="0" r="0" b="0"/>
              <a:pathLst>
                <a:path w="182584" h="42735">
                  <a:moveTo>
                    <a:pt x="61933" y="0"/>
                  </a:moveTo>
                  <a:lnTo>
                    <a:pt x="61933" y="0"/>
                  </a:lnTo>
                  <a:lnTo>
                    <a:pt x="17742" y="28611"/>
                  </a:lnTo>
                  <a:lnTo>
                    <a:pt x="783" y="38660"/>
                  </a:lnTo>
                  <a:lnTo>
                    <a:pt x="0" y="40590"/>
                  </a:lnTo>
                  <a:lnTo>
                    <a:pt x="1595" y="41876"/>
                  </a:lnTo>
                  <a:lnTo>
                    <a:pt x="4774" y="42734"/>
                  </a:lnTo>
                  <a:lnTo>
                    <a:pt x="46096" y="32291"/>
                  </a:lnTo>
                  <a:lnTo>
                    <a:pt x="78642" y="25560"/>
                  </a:lnTo>
                  <a:lnTo>
                    <a:pt x="119095" y="19097"/>
                  </a:lnTo>
                  <a:lnTo>
                    <a:pt x="182583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SMARTInkShape-1590"/>
            <p:cNvSpPr/>
            <p:nvPr>
              <p:custDataLst>
                <p:tags r:id="rId156"/>
              </p:custDataLst>
            </p:nvPr>
          </p:nvSpPr>
          <p:spPr>
            <a:xfrm>
              <a:off x="3889179" y="2338516"/>
              <a:ext cx="206572" cy="10985"/>
            </a:xfrm>
            <a:custGeom>
              <a:avLst/>
              <a:gdLst/>
              <a:ahLst/>
              <a:cxnLst/>
              <a:rect l="0" t="0" r="0" b="0"/>
              <a:pathLst>
                <a:path w="206572" h="10985">
                  <a:moveTo>
                    <a:pt x="3371" y="10984"/>
                  </a:moveTo>
                  <a:lnTo>
                    <a:pt x="3371" y="10984"/>
                  </a:lnTo>
                  <a:lnTo>
                    <a:pt x="0" y="10984"/>
                  </a:lnTo>
                  <a:lnTo>
                    <a:pt x="46090" y="9102"/>
                  </a:lnTo>
                  <a:lnTo>
                    <a:pt x="91758" y="4076"/>
                  </a:lnTo>
                  <a:lnTo>
                    <a:pt x="136569" y="0"/>
                  </a:lnTo>
                  <a:lnTo>
                    <a:pt x="182474" y="1994"/>
                  </a:lnTo>
                  <a:lnTo>
                    <a:pt x="206571" y="463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1" name="SMARTInkShape-1591"/>
          <p:cNvSpPr/>
          <p:nvPr>
            <p:custDataLst>
              <p:tags r:id="rId3"/>
            </p:custDataLst>
          </p:nvPr>
        </p:nvSpPr>
        <p:spPr>
          <a:xfrm>
            <a:off x="4433879" y="2250011"/>
            <a:ext cx="194227" cy="238675"/>
          </a:xfrm>
          <a:custGeom>
            <a:avLst/>
            <a:gdLst/>
            <a:ahLst/>
            <a:cxnLst/>
            <a:rect l="0" t="0" r="0" b="0"/>
            <a:pathLst>
              <a:path w="194227" h="238675">
                <a:moveTo>
                  <a:pt x="93671" y="67739"/>
                </a:moveTo>
                <a:lnTo>
                  <a:pt x="93671" y="67739"/>
                </a:lnTo>
                <a:lnTo>
                  <a:pt x="92966" y="35537"/>
                </a:lnTo>
                <a:lnTo>
                  <a:pt x="90300" y="26145"/>
                </a:lnTo>
                <a:lnTo>
                  <a:pt x="88602" y="23077"/>
                </a:lnTo>
                <a:lnTo>
                  <a:pt x="84832" y="19667"/>
                </a:lnTo>
                <a:lnTo>
                  <a:pt x="81428" y="20168"/>
                </a:lnTo>
                <a:lnTo>
                  <a:pt x="72002" y="24489"/>
                </a:lnTo>
                <a:lnTo>
                  <a:pt x="54795" y="38226"/>
                </a:lnTo>
                <a:lnTo>
                  <a:pt x="27482" y="83112"/>
                </a:lnTo>
                <a:lnTo>
                  <a:pt x="12707" y="121575"/>
                </a:lnTo>
                <a:lnTo>
                  <a:pt x="1975" y="167822"/>
                </a:lnTo>
                <a:lnTo>
                  <a:pt x="0" y="184893"/>
                </a:lnTo>
                <a:lnTo>
                  <a:pt x="6649" y="203298"/>
                </a:lnTo>
                <a:lnTo>
                  <a:pt x="19011" y="221121"/>
                </a:lnTo>
                <a:lnTo>
                  <a:pt x="33912" y="233746"/>
                </a:lnTo>
                <a:lnTo>
                  <a:pt x="53706" y="238416"/>
                </a:lnTo>
                <a:lnTo>
                  <a:pt x="64912" y="238674"/>
                </a:lnTo>
                <a:lnTo>
                  <a:pt x="88650" y="231434"/>
                </a:lnTo>
                <a:lnTo>
                  <a:pt x="135787" y="205268"/>
                </a:lnTo>
                <a:lnTo>
                  <a:pt x="166193" y="175403"/>
                </a:lnTo>
                <a:lnTo>
                  <a:pt x="183362" y="139699"/>
                </a:lnTo>
                <a:lnTo>
                  <a:pt x="191743" y="106856"/>
                </a:lnTo>
                <a:lnTo>
                  <a:pt x="194226" y="65767"/>
                </a:lnTo>
                <a:lnTo>
                  <a:pt x="191590" y="34699"/>
                </a:lnTo>
                <a:lnTo>
                  <a:pt x="180700" y="17306"/>
                </a:lnTo>
                <a:lnTo>
                  <a:pt x="172857" y="8717"/>
                </a:lnTo>
                <a:lnTo>
                  <a:pt x="163395" y="3697"/>
                </a:lnTo>
                <a:lnTo>
                  <a:pt x="141593" y="0"/>
                </a:lnTo>
                <a:lnTo>
                  <a:pt x="121555" y="4472"/>
                </a:lnTo>
                <a:lnTo>
                  <a:pt x="82324" y="27960"/>
                </a:lnTo>
                <a:lnTo>
                  <a:pt x="39768" y="56955"/>
                </a:lnTo>
                <a:lnTo>
                  <a:pt x="23821" y="67739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0" name="SMARTInkShape-Group359"/>
          <p:cNvGrpSpPr/>
          <p:nvPr/>
        </p:nvGrpSpPr>
        <p:grpSpPr>
          <a:xfrm>
            <a:off x="4953077" y="2070100"/>
            <a:ext cx="1231747" cy="387351"/>
            <a:chOff x="4953077" y="2070100"/>
            <a:chExt cx="1231747" cy="387351"/>
          </a:xfrm>
        </p:grpSpPr>
        <p:sp>
          <p:nvSpPr>
            <p:cNvPr id="112" name="SMARTInkShape-1592"/>
            <p:cNvSpPr/>
            <p:nvPr>
              <p:custDataLst>
                <p:tags r:id="rId147"/>
              </p:custDataLst>
            </p:nvPr>
          </p:nvSpPr>
          <p:spPr>
            <a:xfrm>
              <a:off x="5568950" y="2241811"/>
              <a:ext cx="158751" cy="164840"/>
            </a:xfrm>
            <a:custGeom>
              <a:avLst/>
              <a:gdLst/>
              <a:ahLst/>
              <a:cxnLst/>
              <a:rect l="0" t="0" r="0" b="0"/>
              <a:pathLst>
                <a:path w="158751" h="164840">
                  <a:moveTo>
                    <a:pt x="0" y="6089"/>
                  </a:moveTo>
                  <a:lnTo>
                    <a:pt x="0" y="6089"/>
                  </a:lnTo>
                  <a:lnTo>
                    <a:pt x="0" y="622"/>
                  </a:lnTo>
                  <a:lnTo>
                    <a:pt x="6742" y="0"/>
                  </a:lnTo>
                  <a:lnTo>
                    <a:pt x="17676" y="3187"/>
                  </a:lnTo>
                  <a:lnTo>
                    <a:pt x="43447" y="25794"/>
                  </a:lnTo>
                  <a:lnTo>
                    <a:pt x="76067" y="69092"/>
                  </a:lnTo>
                  <a:lnTo>
                    <a:pt x="103354" y="111341"/>
                  </a:lnTo>
                  <a:lnTo>
                    <a:pt x="134844" y="153604"/>
                  </a:lnTo>
                  <a:lnTo>
                    <a:pt x="138580" y="159466"/>
                  </a:lnTo>
                  <a:lnTo>
                    <a:pt x="142481" y="162668"/>
                  </a:lnTo>
                  <a:lnTo>
                    <a:pt x="158750" y="16483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SMARTInkShape-1593"/>
            <p:cNvSpPr/>
            <p:nvPr>
              <p:custDataLst>
                <p:tags r:id="rId148"/>
              </p:custDataLst>
            </p:nvPr>
          </p:nvSpPr>
          <p:spPr>
            <a:xfrm>
              <a:off x="5571129" y="2255394"/>
              <a:ext cx="194672" cy="189357"/>
            </a:xfrm>
            <a:custGeom>
              <a:avLst/>
              <a:gdLst/>
              <a:ahLst/>
              <a:cxnLst/>
              <a:rect l="0" t="0" r="0" b="0"/>
              <a:pathLst>
                <a:path w="194672" h="189357">
                  <a:moveTo>
                    <a:pt x="194671" y="11556"/>
                  </a:moveTo>
                  <a:lnTo>
                    <a:pt x="194671" y="11556"/>
                  </a:lnTo>
                  <a:lnTo>
                    <a:pt x="194671" y="8185"/>
                  </a:lnTo>
                  <a:lnTo>
                    <a:pt x="192789" y="4648"/>
                  </a:lnTo>
                  <a:lnTo>
                    <a:pt x="191300" y="2718"/>
                  </a:lnTo>
                  <a:lnTo>
                    <a:pt x="187764" y="572"/>
                  </a:lnTo>
                  <a:lnTo>
                    <a:pt x="185832" y="0"/>
                  </a:lnTo>
                  <a:lnTo>
                    <a:pt x="173002" y="5937"/>
                  </a:lnTo>
                  <a:lnTo>
                    <a:pt x="127359" y="47379"/>
                  </a:lnTo>
                  <a:lnTo>
                    <a:pt x="83210" y="87632"/>
                  </a:lnTo>
                  <a:lnTo>
                    <a:pt x="36115" y="133586"/>
                  </a:lnTo>
                  <a:lnTo>
                    <a:pt x="7554" y="164647"/>
                  </a:lnTo>
                  <a:lnTo>
                    <a:pt x="30" y="178374"/>
                  </a:lnTo>
                  <a:lnTo>
                    <a:pt x="0" y="182035"/>
                  </a:lnTo>
                  <a:lnTo>
                    <a:pt x="4171" y="1893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SMARTInkShape-1594"/>
            <p:cNvSpPr/>
            <p:nvPr>
              <p:custDataLst>
                <p:tags r:id="rId149"/>
              </p:custDataLst>
            </p:nvPr>
          </p:nvSpPr>
          <p:spPr>
            <a:xfrm>
              <a:off x="5842000" y="2127250"/>
              <a:ext cx="6351" cy="139701"/>
            </a:xfrm>
            <a:custGeom>
              <a:avLst/>
              <a:gdLst/>
              <a:ahLst/>
              <a:cxnLst/>
              <a:rect l="0" t="0" r="0" b="0"/>
              <a:pathLst>
                <a:path w="6351" h="139701">
                  <a:moveTo>
                    <a:pt x="6350" y="0"/>
                  </a:moveTo>
                  <a:lnTo>
                    <a:pt x="6350" y="0"/>
                  </a:lnTo>
                  <a:lnTo>
                    <a:pt x="2979" y="3371"/>
                  </a:lnTo>
                  <a:lnTo>
                    <a:pt x="1324" y="8789"/>
                  </a:lnTo>
                  <a:lnTo>
                    <a:pt x="116" y="46398"/>
                  </a:lnTo>
                  <a:lnTo>
                    <a:pt x="34" y="83127"/>
                  </a:lnTo>
                  <a:lnTo>
                    <a:pt x="0" y="139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SMARTInkShape-1595"/>
            <p:cNvSpPr/>
            <p:nvPr>
              <p:custDataLst>
                <p:tags r:id="rId150"/>
              </p:custDataLst>
            </p:nvPr>
          </p:nvSpPr>
          <p:spPr>
            <a:xfrm>
              <a:off x="5746151" y="2070100"/>
              <a:ext cx="216500" cy="57151"/>
            </a:xfrm>
            <a:custGeom>
              <a:avLst/>
              <a:gdLst/>
              <a:ahLst/>
              <a:cxnLst/>
              <a:rect l="0" t="0" r="0" b="0"/>
              <a:pathLst>
                <a:path w="216500" h="57151">
                  <a:moveTo>
                    <a:pt x="25999" y="57150"/>
                  </a:moveTo>
                  <a:lnTo>
                    <a:pt x="25999" y="57150"/>
                  </a:lnTo>
                  <a:lnTo>
                    <a:pt x="12515" y="53779"/>
                  </a:lnTo>
                  <a:lnTo>
                    <a:pt x="4013" y="48361"/>
                  </a:lnTo>
                  <a:lnTo>
                    <a:pt x="759" y="44940"/>
                  </a:lnTo>
                  <a:lnTo>
                    <a:pt x="0" y="41249"/>
                  </a:lnTo>
                  <a:lnTo>
                    <a:pt x="905" y="37377"/>
                  </a:lnTo>
                  <a:lnTo>
                    <a:pt x="2919" y="33385"/>
                  </a:lnTo>
                  <a:lnTo>
                    <a:pt x="12684" y="27067"/>
                  </a:lnTo>
                  <a:lnTo>
                    <a:pt x="48690" y="17263"/>
                  </a:lnTo>
                  <a:lnTo>
                    <a:pt x="89251" y="12896"/>
                  </a:lnTo>
                  <a:lnTo>
                    <a:pt x="132072" y="8603"/>
                  </a:lnTo>
                  <a:lnTo>
                    <a:pt x="172826" y="6312"/>
                  </a:lnTo>
                  <a:lnTo>
                    <a:pt x="21649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SMARTInkShape-1596"/>
            <p:cNvSpPr/>
            <p:nvPr>
              <p:custDataLst>
                <p:tags r:id="rId151"/>
              </p:custDataLst>
            </p:nvPr>
          </p:nvSpPr>
          <p:spPr>
            <a:xfrm>
              <a:off x="5990742" y="2222500"/>
              <a:ext cx="117959" cy="107951"/>
            </a:xfrm>
            <a:custGeom>
              <a:avLst/>
              <a:gdLst/>
              <a:ahLst/>
              <a:cxnLst/>
              <a:rect l="0" t="0" r="0" b="0"/>
              <a:pathLst>
                <a:path w="117959" h="107951">
                  <a:moveTo>
                    <a:pt x="3658" y="0"/>
                  </a:moveTo>
                  <a:lnTo>
                    <a:pt x="3658" y="0"/>
                  </a:lnTo>
                  <a:lnTo>
                    <a:pt x="0" y="0"/>
                  </a:lnTo>
                  <a:lnTo>
                    <a:pt x="1562" y="0"/>
                  </a:lnTo>
                  <a:lnTo>
                    <a:pt x="19079" y="8789"/>
                  </a:lnTo>
                  <a:lnTo>
                    <a:pt x="61604" y="43898"/>
                  </a:lnTo>
                  <a:lnTo>
                    <a:pt x="97863" y="77475"/>
                  </a:lnTo>
                  <a:lnTo>
                    <a:pt x="117958" y="1079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SMARTInkShape-1597"/>
            <p:cNvSpPr/>
            <p:nvPr>
              <p:custDataLst>
                <p:tags r:id="rId152"/>
              </p:custDataLst>
            </p:nvPr>
          </p:nvSpPr>
          <p:spPr>
            <a:xfrm>
              <a:off x="6090735" y="2217211"/>
              <a:ext cx="94089" cy="240240"/>
            </a:xfrm>
            <a:custGeom>
              <a:avLst/>
              <a:gdLst/>
              <a:ahLst/>
              <a:cxnLst/>
              <a:rect l="0" t="0" r="0" b="0"/>
              <a:pathLst>
                <a:path w="94089" h="240240">
                  <a:moveTo>
                    <a:pt x="87815" y="24339"/>
                  </a:moveTo>
                  <a:lnTo>
                    <a:pt x="87815" y="24339"/>
                  </a:lnTo>
                  <a:lnTo>
                    <a:pt x="91186" y="20968"/>
                  </a:lnTo>
                  <a:lnTo>
                    <a:pt x="92841" y="15550"/>
                  </a:lnTo>
                  <a:lnTo>
                    <a:pt x="94088" y="2519"/>
                  </a:lnTo>
                  <a:lnTo>
                    <a:pt x="93408" y="1325"/>
                  </a:lnTo>
                  <a:lnTo>
                    <a:pt x="92250" y="530"/>
                  </a:lnTo>
                  <a:lnTo>
                    <a:pt x="90771" y="0"/>
                  </a:lnTo>
                  <a:lnTo>
                    <a:pt x="85365" y="1292"/>
                  </a:lnTo>
                  <a:lnTo>
                    <a:pt x="81949" y="2624"/>
                  </a:lnTo>
                  <a:lnTo>
                    <a:pt x="76270" y="7868"/>
                  </a:lnTo>
                  <a:lnTo>
                    <a:pt x="49431" y="49379"/>
                  </a:lnTo>
                  <a:lnTo>
                    <a:pt x="30766" y="88865"/>
                  </a:lnTo>
                  <a:lnTo>
                    <a:pt x="16940" y="132831"/>
                  </a:lnTo>
                  <a:lnTo>
                    <a:pt x="8724" y="173137"/>
                  </a:lnTo>
                  <a:lnTo>
                    <a:pt x="1357" y="218337"/>
                  </a:lnTo>
                  <a:lnTo>
                    <a:pt x="0" y="229564"/>
                  </a:lnTo>
                  <a:lnTo>
                    <a:pt x="343" y="233122"/>
                  </a:lnTo>
                  <a:lnTo>
                    <a:pt x="5265" y="24023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SMARTInkShape-1598"/>
            <p:cNvSpPr/>
            <p:nvPr>
              <p:custDataLst>
                <p:tags r:id="rId153"/>
              </p:custDataLst>
            </p:nvPr>
          </p:nvSpPr>
          <p:spPr>
            <a:xfrm>
              <a:off x="5248271" y="2248631"/>
              <a:ext cx="180980" cy="207882"/>
            </a:xfrm>
            <a:custGeom>
              <a:avLst/>
              <a:gdLst/>
              <a:ahLst/>
              <a:cxnLst/>
              <a:rect l="0" t="0" r="0" b="0"/>
              <a:pathLst>
                <a:path w="180980" h="207882">
                  <a:moveTo>
                    <a:pt x="28579" y="43719"/>
                  </a:moveTo>
                  <a:lnTo>
                    <a:pt x="28579" y="43719"/>
                  </a:lnTo>
                  <a:lnTo>
                    <a:pt x="7531" y="31510"/>
                  </a:lnTo>
                  <a:lnTo>
                    <a:pt x="1585" y="23946"/>
                  </a:lnTo>
                  <a:lnTo>
                    <a:pt x="0" y="19954"/>
                  </a:lnTo>
                  <a:lnTo>
                    <a:pt x="1060" y="15881"/>
                  </a:lnTo>
                  <a:lnTo>
                    <a:pt x="7881" y="7593"/>
                  </a:lnTo>
                  <a:lnTo>
                    <a:pt x="19850" y="2968"/>
                  </a:lnTo>
                  <a:lnTo>
                    <a:pt x="47159" y="0"/>
                  </a:lnTo>
                  <a:lnTo>
                    <a:pt x="60120" y="3357"/>
                  </a:lnTo>
                  <a:lnTo>
                    <a:pt x="66540" y="6227"/>
                  </a:lnTo>
                  <a:lnTo>
                    <a:pt x="77435" y="16943"/>
                  </a:lnTo>
                  <a:lnTo>
                    <a:pt x="85571" y="31113"/>
                  </a:lnTo>
                  <a:lnTo>
                    <a:pt x="89186" y="46818"/>
                  </a:lnTo>
                  <a:lnTo>
                    <a:pt x="84480" y="81640"/>
                  </a:lnTo>
                  <a:lnTo>
                    <a:pt x="70777" y="113124"/>
                  </a:lnTo>
                  <a:lnTo>
                    <a:pt x="37881" y="155949"/>
                  </a:lnTo>
                  <a:lnTo>
                    <a:pt x="21198" y="185986"/>
                  </a:lnTo>
                  <a:lnTo>
                    <a:pt x="21541" y="190069"/>
                  </a:lnTo>
                  <a:lnTo>
                    <a:pt x="23887" y="193497"/>
                  </a:lnTo>
                  <a:lnTo>
                    <a:pt x="32138" y="199187"/>
                  </a:lnTo>
                  <a:lnTo>
                    <a:pt x="42861" y="204068"/>
                  </a:lnTo>
                  <a:lnTo>
                    <a:pt x="79247" y="207881"/>
                  </a:lnTo>
                  <a:lnTo>
                    <a:pt x="120576" y="207836"/>
                  </a:lnTo>
                  <a:lnTo>
                    <a:pt x="180979" y="1961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SMARTInkShape-1599"/>
            <p:cNvSpPr/>
            <p:nvPr>
              <p:custDataLst>
                <p:tags r:id="rId154"/>
              </p:custDataLst>
            </p:nvPr>
          </p:nvSpPr>
          <p:spPr>
            <a:xfrm>
              <a:off x="4953077" y="2381250"/>
              <a:ext cx="152324" cy="22154"/>
            </a:xfrm>
            <a:custGeom>
              <a:avLst/>
              <a:gdLst/>
              <a:ahLst/>
              <a:cxnLst/>
              <a:rect l="0" t="0" r="0" b="0"/>
              <a:pathLst>
                <a:path w="152324" h="22154">
                  <a:moveTo>
                    <a:pt x="6273" y="6350"/>
                  </a:moveTo>
                  <a:lnTo>
                    <a:pt x="6273" y="6350"/>
                  </a:lnTo>
                  <a:lnTo>
                    <a:pt x="2902" y="6350"/>
                  </a:lnTo>
                  <a:lnTo>
                    <a:pt x="1909" y="7055"/>
                  </a:lnTo>
                  <a:lnTo>
                    <a:pt x="1247" y="8231"/>
                  </a:lnTo>
                  <a:lnTo>
                    <a:pt x="0" y="12438"/>
                  </a:lnTo>
                  <a:lnTo>
                    <a:pt x="6688" y="15993"/>
                  </a:lnTo>
                  <a:lnTo>
                    <a:pt x="49552" y="22153"/>
                  </a:lnTo>
                  <a:lnTo>
                    <a:pt x="89690" y="19689"/>
                  </a:lnTo>
                  <a:lnTo>
                    <a:pt x="15232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3" name="SMARTInkShape-Group360"/>
          <p:cNvGrpSpPr/>
          <p:nvPr/>
        </p:nvGrpSpPr>
        <p:grpSpPr>
          <a:xfrm>
            <a:off x="6477000" y="2292350"/>
            <a:ext cx="196851" cy="209551"/>
            <a:chOff x="6477000" y="2292350"/>
            <a:chExt cx="196851" cy="209551"/>
          </a:xfrm>
        </p:grpSpPr>
        <p:sp>
          <p:nvSpPr>
            <p:cNvPr id="121" name="SMARTInkShape-1600"/>
            <p:cNvSpPr/>
            <p:nvPr>
              <p:custDataLst>
                <p:tags r:id="rId145"/>
              </p:custDataLst>
            </p:nvPr>
          </p:nvSpPr>
          <p:spPr>
            <a:xfrm>
              <a:off x="6477000" y="2368550"/>
              <a:ext cx="196851" cy="10714"/>
            </a:xfrm>
            <a:custGeom>
              <a:avLst/>
              <a:gdLst/>
              <a:ahLst/>
              <a:cxnLst/>
              <a:rect l="0" t="0" r="0" b="0"/>
              <a:pathLst>
                <a:path w="196851" h="10714">
                  <a:moveTo>
                    <a:pt x="0" y="0"/>
                  </a:moveTo>
                  <a:lnTo>
                    <a:pt x="0" y="0"/>
                  </a:lnTo>
                  <a:lnTo>
                    <a:pt x="0" y="5467"/>
                  </a:lnTo>
                  <a:lnTo>
                    <a:pt x="705" y="5761"/>
                  </a:lnTo>
                  <a:lnTo>
                    <a:pt x="47403" y="6316"/>
                  </a:lnTo>
                  <a:lnTo>
                    <a:pt x="85720" y="6343"/>
                  </a:lnTo>
                  <a:lnTo>
                    <a:pt x="128174" y="10713"/>
                  </a:lnTo>
                  <a:lnTo>
                    <a:pt x="196850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SMARTInkShape-1601"/>
            <p:cNvSpPr/>
            <p:nvPr>
              <p:custDataLst>
                <p:tags r:id="rId146"/>
              </p:custDataLst>
            </p:nvPr>
          </p:nvSpPr>
          <p:spPr>
            <a:xfrm>
              <a:off x="6578600" y="2292350"/>
              <a:ext cx="31751" cy="209551"/>
            </a:xfrm>
            <a:custGeom>
              <a:avLst/>
              <a:gdLst/>
              <a:ahLst/>
              <a:cxnLst/>
              <a:rect l="0" t="0" r="0" b="0"/>
              <a:pathLst>
                <a:path w="31751" h="209551">
                  <a:moveTo>
                    <a:pt x="31750" y="0"/>
                  </a:moveTo>
                  <a:lnTo>
                    <a:pt x="31750" y="0"/>
                  </a:lnTo>
                  <a:lnTo>
                    <a:pt x="28379" y="0"/>
                  </a:lnTo>
                  <a:lnTo>
                    <a:pt x="19541" y="6742"/>
                  </a:lnTo>
                  <a:lnTo>
                    <a:pt x="11356" y="21048"/>
                  </a:lnTo>
                  <a:lnTo>
                    <a:pt x="5127" y="65496"/>
                  </a:lnTo>
                  <a:lnTo>
                    <a:pt x="1519" y="106660"/>
                  </a:lnTo>
                  <a:lnTo>
                    <a:pt x="450" y="145668"/>
                  </a:lnTo>
                  <a:lnTo>
                    <a:pt x="0" y="2095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4" name="SMARTInkShape-1602"/>
          <p:cNvSpPr/>
          <p:nvPr>
            <p:custDataLst>
              <p:tags r:id="rId4"/>
            </p:custDataLst>
          </p:nvPr>
        </p:nvSpPr>
        <p:spPr>
          <a:xfrm>
            <a:off x="7010905" y="2202337"/>
            <a:ext cx="221746" cy="284750"/>
          </a:xfrm>
          <a:custGeom>
            <a:avLst/>
            <a:gdLst/>
            <a:ahLst/>
            <a:cxnLst/>
            <a:rect l="0" t="0" r="0" b="0"/>
            <a:pathLst>
              <a:path w="221746" h="284750">
                <a:moveTo>
                  <a:pt x="18545" y="58263"/>
                </a:moveTo>
                <a:lnTo>
                  <a:pt x="18545" y="58263"/>
                </a:lnTo>
                <a:lnTo>
                  <a:pt x="18545" y="54892"/>
                </a:lnTo>
                <a:lnTo>
                  <a:pt x="16664" y="51355"/>
                </a:lnTo>
                <a:lnTo>
                  <a:pt x="14181" y="47432"/>
                </a:lnTo>
                <a:lnTo>
                  <a:pt x="12783" y="40551"/>
                </a:lnTo>
                <a:lnTo>
                  <a:pt x="12457" y="33693"/>
                </a:lnTo>
                <a:lnTo>
                  <a:pt x="14486" y="29888"/>
                </a:lnTo>
                <a:lnTo>
                  <a:pt x="22385" y="21898"/>
                </a:lnTo>
                <a:lnTo>
                  <a:pt x="69191" y="2313"/>
                </a:lnTo>
                <a:lnTo>
                  <a:pt x="87385" y="0"/>
                </a:lnTo>
                <a:lnTo>
                  <a:pt x="96189" y="371"/>
                </a:lnTo>
                <a:lnTo>
                  <a:pt x="111615" y="6428"/>
                </a:lnTo>
                <a:lnTo>
                  <a:pt x="118691" y="11006"/>
                </a:lnTo>
                <a:lnTo>
                  <a:pt x="123408" y="18291"/>
                </a:lnTo>
                <a:lnTo>
                  <a:pt x="128651" y="37676"/>
                </a:lnTo>
                <a:lnTo>
                  <a:pt x="124860" y="72389"/>
                </a:lnTo>
                <a:lnTo>
                  <a:pt x="109526" y="109658"/>
                </a:lnTo>
                <a:lnTo>
                  <a:pt x="82665" y="154127"/>
                </a:lnTo>
                <a:lnTo>
                  <a:pt x="53396" y="194243"/>
                </a:lnTo>
                <a:lnTo>
                  <a:pt x="17485" y="233499"/>
                </a:lnTo>
                <a:lnTo>
                  <a:pt x="1689" y="261958"/>
                </a:lnTo>
                <a:lnTo>
                  <a:pt x="0" y="274853"/>
                </a:lnTo>
                <a:lnTo>
                  <a:pt x="4770" y="278857"/>
                </a:lnTo>
                <a:lnTo>
                  <a:pt x="34376" y="284490"/>
                </a:lnTo>
                <a:lnTo>
                  <a:pt x="71684" y="284749"/>
                </a:lnTo>
                <a:lnTo>
                  <a:pt x="114331" y="276516"/>
                </a:lnTo>
                <a:lnTo>
                  <a:pt x="157018" y="262973"/>
                </a:lnTo>
                <a:lnTo>
                  <a:pt x="221745" y="242413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3" name="SMARTInkShape-Group362"/>
          <p:cNvGrpSpPr/>
          <p:nvPr/>
        </p:nvGrpSpPr>
        <p:grpSpPr>
          <a:xfrm>
            <a:off x="7398373" y="1992380"/>
            <a:ext cx="1009028" cy="642443"/>
            <a:chOff x="7398373" y="1992380"/>
            <a:chExt cx="1009028" cy="642443"/>
          </a:xfrm>
        </p:grpSpPr>
        <p:sp>
          <p:nvSpPr>
            <p:cNvPr id="125" name="SMARTInkShape-1603"/>
            <p:cNvSpPr/>
            <p:nvPr>
              <p:custDataLst>
                <p:tags r:id="rId137"/>
              </p:custDataLst>
            </p:nvPr>
          </p:nvSpPr>
          <p:spPr>
            <a:xfrm>
              <a:off x="7398373" y="2198706"/>
              <a:ext cx="170828" cy="233928"/>
            </a:xfrm>
            <a:custGeom>
              <a:avLst/>
              <a:gdLst/>
              <a:ahLst/>
              <a:cxnLst/>
              <a:rect l="0" t="0" r="0" b="0"/>
              <a:pathLst>
                <a:path w="170828" h="233928">
                  <a:moveTo>
                    <a:pt x="24777" y="42844"/>
                  </a:moveTo>
                  <a:lnTo>
                    <a:pt x="24777" y="42844"/>
                  </a:lnTo>
                  <a:lnTo>
                    <a:pt x="10031" y="17113"/>
                  </a:lnTo>
                  <a:lnTo>
                    <a:pt x="4112" y="9536"/>
                  </a:lnTo>
                  <a:lnTo>
                    <a:pt x="0" y="0"/>
                  </a:lnTo>
                  <a:lnTo>
                    <a:pt x="10130" y="14302"/>
                  </a:lnTo>
                  <a:lnTo>
                    <a:pt x="47063" y="57828"/>
                  </a:lnTo>
                  <a:lnTo>
                    <a:pt x="79147" y="102673"/>
                  </a:lnTo>
                  <a:lnTo>
                    <a:pt x="105053" y="141132"/>
                  </a:lnTo>
                  <a:lnTo>
                    <a:pt x="130867" y="182308"/>
                  </a:lnTo>
                  <a:lnTo>
                    <a:pt x="158327" y="228305"/>
                  </a:lnTo>
                  <a:lnTo>
                    <a:pt x="165272" y="233927"/>
                  </a:lnTo>
                  <a:lnTo>
                    <a:pt x="170827" y="23334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SMARTInkShape-1604"/>
            <p:cNvSpPr/>
            <p:nvPr>
              <p:custDataLst>
                <p:tags r:id="rId138"/>
              </p:custDataLst>
            </p:nvPr>
          </p:nvSpPr>
          <p:spPr>
            <a:xfrm>
              <a:off x="7412964" y="2206730"/>
              <a:ext cx="175287" cy="206271"/>
            </a:xfrm>
            <a:custGeom>
              <a:avLst/>
              <a:gdLst/>
              <a:ahLst/>
              <a:cxnLst/>
              <a:rect l="0" t="0" r="0" b="0"/>
              <a:pathLst>
                <a:path w="175287" h="206271">
                  <a:moveTo>
                    <a:pt x="175286" y="9420"/>
                  </a:moveTo>
                  <a:lnTo>
                    <a:pt x="175286" y="9420"/>
                  </a:lnTo>
                  <a:lnTo>
                    <a:pt x="175286" y="6049"/>
                  </a:lnTo>
                  <a:lnTo>
                    <a:pt x="173405" y="2512"/>
                  </a:lnTo>
                  <a:lnTo>
                    <a:pt x="171915" y="582"/>
                  </a:lnTo>
                  <a:lnTo>
                    <a:pt x="168806" y="0"/>
                  </a:lnTo>
                  <a:lnTo>
                    <a:pt x="159706" y="1235"/>
                  </a:lnTo>
                  <a:lnTo>
                    <a:pt x="139311" y="16010"/>
                  </a:lnTo>
                  <a:lnTo>
                    <a:pt x="96926" y="61366"/>
                  </a:lnTo>
                  <a:lnTo>
                    <a:pt x="63068" y="102780"/>
                  </a:lnTo>
                  <a:lnTo>
                    <a:pt x="32339" y="144931"/>
                  </a:lnTo>
                  <a:lnTo>
                    <a:pt x="6640" y="187696"/>
                  </a:lnTo>
                  <a:lnTo>
                    <a:pt x="1555" y="198250"/>
                  </a:lnTo>
                  <a:lnTo>
                    <a:pt x="0" y="205528"/>
                  </a:lnTo>
                  <a:lnTo>
                    <a:pt x="3836" y="2062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SMARTInkShape-1605"/>
            <p:cNvSpPr/>
            <p:nvPr>
              <p:custDataLst>
                <p:tags r:id="rId139"/>
              </p:custDataLst>
            </p:nvPr>
          </p:nvSpPr>
          <p:spPr>
            <a:xfrm>
              <a:off x="7677150" y="2006600"/>
              <a:ext cx="6351" cy="190501"/>
            </a:xfrm>
            <a:custGeom>
              <a:avLst/>
              <a:gdLst/>
              <a:ahLst/>
              <a:cxnLst/>
              <a:rect l="0" t="0" r="0" b="0"/>
              <a:pathLst>
                <a:path w="6351" h="190501">
                  <a:moveTo>
                    <a:pt x="0" y="0"/>
                  </a:moveTo>
                  <a:lnTo>
                    <a:pt x="0" y="0"/>
                  </a:lnTo>
                  <a:lnTo>
                    <a:pt x="0" y="42098"/>
                  </a:lnTo>
                  <a:lnTo>
                    <a:pt x="0" y="86894"/>
                  </a:lnTo>
                  <a:lnTo>
                    <a:pt x="1881" y="128287"/>
                  </a:lnTo>
                  <a:lnTo>
                    <a:pt x="6350" y="190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SMARTInkShape-1606"/>
            <p:cNvSpPr/>
            <p:nvPr>
              <p:custDataLst>
                <p:tags r:id="rId140"/>
              </p:custDataLst>
            </p:nvPr>
          </p:nvSpPr>
          <p:spPr>
            <a:xfrm>
              <a:off x="7584809" y="2026037"/>
              <a:ext cx="270142" cy="37714"/>
            </a:xfrm>
            <a:custGeom>
              <a:avLst/>
              <a:gdLst/>
              <a:ahLst/>
              <a:cxnLst/>
              <a:rect l="0" t="0" r="0" b="0"/>
              <a:pathLst>
                <a:path w="270142" h="37714">
                  <a:moveTo>
                    <a:pt x="22491" y="37713"/>
                  </a:moveTo>
                  <a:lnTo>
                    <a:pt x="22491" y="37713"/>
                  </a:lnTo>
                  <a:lnTo>
                    <a:pt x="19120" y="34342"/>
                  </a:lnTo>
                  <a:lnTo>
                    <a:pt x="0" y="26157"/>
                  </a:lnTo>
                  <a:lnTo>
                    <a:pt x="5910" y="21758"/>
                  </a:lnTo>
                  <a:lnTo>
                    <a:pt x="20059" y="15805"/>
                  </a:lnTo>
                  <a:lnTo>
                    <a:pt x="57204" y="8487"/>
                  </a:lnTo>
                  <a:lnTo>
                    <a:pt x="90130" y="4027"/>
                  </a:lnTo>
                  <a:lnTo>
                    <a:pt x="127812" y="1575"/>
                  </a:lnTo>
                  <a:lnTo>
                    <a:pt x="167372" y="485"/>
                  </a:lnTo>
                  <a:lnTo>
                    <a:pt x="206121" y="0"/>
                  </a:lnTo>
                  <a:lnTo>
                    <a:pt x="270141" y="596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SMARTInkShape-1607"/>
            <p:cNvSpPr/>
            <p:nvPr>
              <p:custDataLst>
                <p:tags r:id="rId141"/>
              </p:custDataLst>
            </p:nvPr>
          </p:nvSpPr>
          <p:spPr>
            <a:xfrm>
              <a:off x="7778750" y="2263880"/>
              <a:ext cx="158751" cy="149121"/>
            </a:xfrm>
            <a:custGeom>
              <a:avLst/>
              <a:gdLst/>
              <a:ahLst/>
              <a:cxnLst/>
              <a:rect l="0" t="0" r="0" b="0"/>
              <a:pathLst>
                <a:path w="158751" h="149121">
                  <a:moveTo>
                    <a:pt x="0" y="9420"/>
                  </a:moveTo>
                  <a:lnTo>
                    <a:pt x="0" y="9420"/>
                  </a:lnTo>
                  <a:lnTo>
                    <a:pt x="0" y="582"/>
                  </a:lnTo>
                  <a:lnTo>
                    <a:pt x="2117" y="0"/>
                  </a:lnTo>
                  <a:lnTo>
                    <a:pt x="10113" y="1235"/>
                  </a:lnTo>
                  <a:lnTo>
                    <a:pt x="53618" y="29424"/>
                  </a:lnTo>
                  <a:lnTo>
                    <a:pt x="91569" y="70846"/>
                  </a:lnTo>
                  <a:lnTo>
                    <a:pt x="129330" y="115980"/>
                  </a:lnTo>
                  <a:lnTo>
                    <a:pt x="158750" y="1491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SMARTInkShape-1608"/>
            <p:cNvSpPr/>
            <p:nvPr>
              <p:custDataLst>
                <p:tags r:id="rId142"/>
              </p:custDataLst>
            </p:nvPr>
          </p:nvSpPr>
          <p:spPr>
            <a:xfrm>
              <a:off x="7791450" y="2267833"/>
              <a:ext cx="203201" cy="202318"/>
            </a:xfrm>
            <a:custGeom>
              <a:avLst/>
              <a:gdLst/>
              <a:ahLst/>
              <a:cxnLst/>
              <a:rect l="0" t="0" r="0" b="0"/>
              <a:pathLst>
                <a:path w="203201" h="202318">
                  <a:moveTo>
                    <a:pt x="203200" y="5467"/>
                  </a:moveTo>
                  <a:lnTo>
                    <a:pt x="203200" y="5467"/>
                  </a:lnTo>
                  <a:lnTo>
                    <a:pt x="203199" y="2096"/>
                  </a:lnTo>
                  <a:lnTo>
                    <a:pt x="201788" y="1103"/>
                  </a:lnTo>
                  <a:lnTo>
                    <a:pt x="196458" y="0"/>
                  </a:lnTo>
                  <a:lnTo>
                    <a:pt x="178782" y="2749"/>
                  </a:lnTo>
                  <a:lnTo>
                    <a:pt x="139786" y="28372"/>
                  </a:lnTo>
                  <a:lnTo>
                    <a:pt x="97909" y="64945"/>
                  </a:lnTo>
                  <a:lnTo>
                    <a:pt x="54415" y="109177"/>
                  </a:lnTo>
                  <a:lnTo>
                    <a:pt x="30783" y="139520"/>
                  </a:lnTo>
                  <a:lnTo>
                    <a:pt x="0" y="2023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SMARTInkShape-1609"/>
            <p:cNvSpPr/>
            <p:nvPr>
              <p:custDataLst>
                <p:tags r:id="rId143"/>
              </p:custDataLst>
            </p:nvPr>
          </p:nvSpPr>
          <p:spPr>
            <a:xfrm>
              <a:off x="8198134" y="2184787"/>
              <a:ext cx="186076" cy="450036"/>
            </a:xfrm>
            <a:custGeom>
              <a:avLst/>
              <a:gdLst/>
              <a:ahLst/>
              <a:cxnLst/>
              <a:rect l="0" t="0" r="0" b="0"/>
              <a:pathLst>
                <a:path w="186076" h="450036">
                  <a:moveTo>
                    <a:pt x="12416" y="152013"/>
                  </a:moveTo>
                  <a:lnTo>
                    <a:pt x="12416" y="152013"/>
                  </a:lnTo>
                  <a:lnTo>
                    <a:pt x="12416" y="148642"/>
                  </a:lnTo>
                  <a:lnTo>
                    <a:pt x="12416" y="187825"/>
                  </a:lnTo>
                  <a:lnTo>
                    <a:pt x="12416" y="227535"/>
                  </a:lnTo>
                  <a:lnTo>
                    <a:pt x="12416" y="267994"/>
                  </a:lnTo>
                  <a:lnTo>
                    <a:pt x="12416" y="305616"/>
                  </a:lnTo>
                  <a:lnTo>
                    <a:pt x="9045" y="350355"/>
                  </a:lnTo>
                  <a:lnTo>
                    <a:pt x="5948" y="389819"/>
                  </a:lnTo>
                  <a:lnTo>
                    <a:pt x="676" y="433349"/>
                  </a:lnTo>
                  <a:lnTo>
                    <a:pt x="0" y="448763"/>
                  </a:lnTo>
                  <a:lnTo>
                    <a:pt x="611" y="450035"/>
                  </a:lnTo>
                  <a:lnTo>
                    <a:pt x="1724" y="449472"/>
                  </a:lnTo>
                  <a:lnTo>
                    <a:pt x="3171" y="447686"/>
                  </a:lnTo>
                  <a:lnTo>
                    <a:pt x="10563" y="408626"/>
                  </a:lnTo>
                  <a:lnTo>
                    <a:pt x="17434" y="364140"/>
                  </a:lnTo>
                  <a:lnTo>
                    <a:pt x="26681" y="320777"/>
                  </a:lnTo>
                  <a:lnTo>
                    <a:pt x="30754" y="282843"/>
                  </a:lnTo>
                  <a:lnTo>
                    <a:pt x="36115" y="238912"/>
                  </a:lnTo>
                  <a:lnTo>
                    <a:pt x="42172" y="200495"/>
                  </a:lnTo>
                  <a:lnTo>
                    <a:pt x="49847" y="154305"/>
                  </a:lnTo>
                  <a:lnTo>
                    <a:pt x="63488" y="107693"/>
                  </a:lnTo>
                  <a:lnTo>
                    <a:pt x="77014" y="63348"/>
                  </a:lnTo>
                  <a:lnTo>
                    <a:pt x="93067" y="24197"/>
                  </a:lnTo>
                  <a:lnTo>
                    <a:pt x="108985" y="4624"/>
                  </a:lnTo>
                  <a:lnTo>
                    <a:pt x="114190" y="1542"/>
                  </a:lnTo>
                  <a:lnTo>
                    <a:pt x="119071" y="194"/>
                  </a:lnTo>
                  <a:lnTo>
                    <a:pt x="123736" y="0"/>
                  </a:lnTo>
                  <a:lnTo>
                    <a:pt x="128258" y="2693"/>
                  </a:lnTo>
                  <a:lnTo>
                    <a:pt x="137043" y="13212"/>
                  </a:lnTo>
                  <a:lnTo>
                    <a:pt x="143181" y="41742"/>
                  </a:lnTo>
                  <a:lnTo>
                    <a:pt x="141629" y="70265"/>
                  </a:lnTo>
                  <a:lnTo>
                    <a:pt x="129958" y="96590"/>
                  </a:lnTo>
                  <a:lnTo>
                    <a:pt x="116466" y="115522"/>
                  </a:lnTo>
                  <a:lnTo>
                    <a:pt x="93747" y="132060"/>
                  </a:lnTo>
                  <a:lnTo>
                    <a:pt x="90896" y="136795"/>
                  </a:lnTo>
                  <a:lnTo>
                    <a:pt x="89630" y="141251"/>
                  </a:lnTo>
                  <a:lnTo>
                    <a:pt x="90703" y="142722"/>
                  </a:lnTo>
                  <a:lnTo>
                    <a:pt x="133226" y="157424"/>
                  </a:lnTo>
                  <a:lnTo>
                    <a:pt x="149366" y="163590"/>
                  </a:lnTo>
                  <a:lnTo>
                    <a:pt x="176762" y="184059"/>
                  </a:lnTo>
                  <a:lnTo>
                    <a:pt x="185132" y="198432"/>
                  </a:lnTo>
                  <a:lnTo>
                    <a:pt x="186075" y="211920"/>
                  </a:lnTo>
                  <a:lnTo>
                    <a:pt x="183436" y="225910"/>
                  </a:lnTo>
                  <a:lnTo>
                    <a:pt x="177560" y="236832"/>
                  </a:lnTo>
                  <a:lnTo>
                    <a:pt x="166482" y="244508"/>
                  </a:lnTo>
                  <a:lnTo>
                    <a:pt x="159577" y="247543"/>
                  </a:lnTo>
                  <a:lnTo>
                    <a:pt x="142496" y="247152"/>
                  </a:lnTo>
                  <a:lnTo>
                    <a:pt x="123851" y="240864"/>
                  </a:lnTo>
                  <a:lnTo>
                    <a:pt x="88616" y="21551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SMARTInkShape-1610"/>
            <p:cNvSpPr/>
            <p:nvPr>
              <p:custDataLst>
                <p:tags r:id="rId144"/>
              </p:custDataLst>
            </p:nvPr>
          </p:nvSpPr>
          <p:spPr>
            <a:xfrm>
              <a:off x="8280837" y="1992380"/>
              <a:ext cx="126564" cy="84071"/>
            </a:xfrm>
            <a:custGeom>
              <a:avLst/>
              <a:gdLst/>
              <a:ahLst/>
              <a:cxnLst/>
              <a:rect l="0" t="0" r="0" b="0"/>
              <a:pathLst>
                <a:path w="126564" h="84071">
                  <a:moveTo>
                    <a:pt x="18613" y="7870"/>
                  </a:moveTo>
                  <a:lnTo>
                    <a:pt x="18613" y="7870"/>
                  </a:lnTo>
                  <a:lnTo>
                    <a:pt x="24080" y="7870"/>
                  </a:lnTo>
                  <a:lnTo>
                    <a:pt x="2885" y="37105"/>
                  </a:lnTo>
                  <a:lnTo>
                    <a:pt x="548" y="45774"/>
                  </a:lnTo>
                  <a:lnTo>
                    <a:pt x="219" y="45133"/>
                  </a:lnTo>
                  <a:lnTo>
                    <a:pt x="0" y="43296"/>
                  </a:lnTo>
                  <a:lnTo>
                    <a:pt x="3064" y="33967"/>
                  </a:lnTo>
                  <a:lnTo>
                    <a:pt x="19852" y="14514"/>
                  </a:lnTo>
                  <a:lnTo>
                    <a:pt x="33876" y="4978"/>
                  </a:lnTo>
                  <a:lnTo>
                    <a:pt x="45152" y="0"/>
                  </a:lnTo>
                  <a:lnTo>
                    <a:pt x="60982" y="1079"/>
                  </a:lnTo>
                  <a:lnTo>
                    <a:pt x="77660" y="6263"/>
                  </a:lnTo>
                  <a:lnTo>
                    <a:pt x="89776" y="13271"/>
                  </a:lnTo>
                  <a:lnTo>
                    <a:pt x="104531" y="31891"/>
                  </a:lnTo>
                  <a:lnTo>
                    <a:pt x="120748" y="62056"/>
                  </a:lnTo>
                  <a:lnTo>
                    <a:pt x="126563" y="840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7" name="SMARTInkShape-Group363"/>
          <p:cNvGrpSpPr/>
          <p:nvPr/>
        </p:nvGrpSpPr>
        <p:grpSpPr>
          <a:xfrm>
            <a:off x="2440223" y="3317980"/>
            <a:ext cx="581945" cy="403121"/>
            <a:chOff x="2440223" y="3317980"/>
            <a:chExt cx="581945" cy="403121"/>
          </a:xfrm>
        </p:grpSpPr>
        <p:sp>
          <p:nvSpPr>
            <p:cNvPr id="134" name="SMARTInkShape-1611"/>
            <p:cNvSpPr/>
            <p:nvPr>
              <p:custDataLst>
                <p:tags r:id="rId134"/>
              </p:custDataLst>
            </p:nvPr>
          </p:nvSpPr>
          <p:spPr>
            <a:xfrm>
              <a:off x="2440223" y="3448050"/>
              <a:ext cx="423628" cy="28749"/>
            </a:xfrm>
            <a:custGeom>
              <a:avLst/>
              <a:gdLst/>
              <a:ahLst/>
              <a:cxnLst/>
              <a:rect l="0" t="0" r="0" b="0"/>
              <a:pathLst>
                <a:path w="423628" h="28749">
                  <a:moveTo>
                    <a:pt x="36277" y="19050"/>
                  </a:moveTo>
                  <a:lnTo>
                    <a:pt x="36277" y="19050"/>
                  </a:lnTo>
                  <a:lnTo>
                    <a:pt x="29535" y="22421"/>
                  </a:lnTo>
                  <a:lnTo>
                    <a:pt x="0" y="25322"/>
                  </a:lnTo>
                  <a:lnTo>
                    <a:pt x="97" y="26054"/>
                  </a:lnTo>
                  <a:lnTo>
                    <a:pt x="2088" y="28748"/>
                  </a:lnTo>
                  <a:lnTo>
                    <a:pt x="47532" y="24447"/>
                  </a:lnTo>
                  <a:lnTo>
                    <a:pt x="94175" y="18767"/>
                  </a:lnTo>
                  <a:lnTo>
                    <a:pt x="129037" y="14691"/>
                  </a:lnTo>
                  <a:lnTo>
                    <a:pt x="169203" y="9135"/>
                  </a:lnTo>
                  <a:lnTo>
                    <a:pt x="207601" y="6469"/>
                  </a:lnTo>
                  <a:lnTo>
                    <a:pt x="245084" y="2230"/>
                  </a:lnTo>
                  <a:lnTo>
                    <a:pt x="281669" y="661"/>
                  </a:lnTo>
                  <a:lnTo>
                    <a:pt x="313968" y="293"/>
                  </a:lnTo>
                  <a:lnTo>
                    <a:pt x="361110" y="87"/>
                  </a:lnTo>
                  <a:lnTo>
                    <a:pt x="42362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SMARTInkShape-1612"/>
            <p:cNvSpPr/>
            <p:nvPr>
              <p:custDataLst>
                <p:tags r:id="rId135"/>
              </p:custDataLst>
            </p:nvPr>
          </p:nvSpPr>
          <p:spPr>
            <a:xfrm>
              <a:off x="2453546" y="3530600"/>
              <a:ext cx="467455" cy="99803"/>
            </a:xfrm>
            <a:custGeom>
              <a:avLst/>
              <a:gdLst/>
              <a:ahLst/>
              <a:cxnLst/>
              <a:rect l="0" t="0" r="0" b="0"/>
              <a:pathLst>
                <a:path w="467455" h="99803">
                  <a:moveTo>
                    <a:pt x="67404" y="63500"/>
                  </a:moveTo>
                  <a:lnTo>
                    <a:pt x="67404" y="63500"/>
                  </a:lnTo>
                  <a:lnTo>
                    <a:pt x="27841" y="82341"/>
                  </a:lnTo>
                  <a:lnTo>
                    <a:pt x="165" y="96071"/>
                  </a:lnTo>
                  <a:lnTo>
                    <a:pt x="0" y="97914"/>
                  </a:lnTo>
                  <a:lnTo>
                    <a:pt x="2713" y="99142"/>
                  </a:lnTo>
                  <a:lnTo>
                    <a:pt x="15369" y="99802"/>
                  </a:lnTo>
                  <a:lnTo>
                    <a:pt x="59974" y="94476"/>
                  </a:lnTo>
                  <a:lnTo>
                    <a:pt x="106545" y="86630"/>
                  </a:lnTo>
                  <a:lnTo>
                    <a:pt x="152851" y="73922"/>
                  </a:lnTo>
                  <a:lnTo>
                    <a:pt x="193067" y="66196"/>
                  </a:lnTo>
                  <a:lnTo>
                    <a:pt x="232813" y="59438"/>
                  </a:lnTo>
                  <a:lnTo>
                    <a:pt x="274850" y="52967"/>
                  </a:lnTo>
                  <a:lnTo>
                    <a:pt x="313725" y="45876"/>
                  </a:lnTo>
                  <a:lnTo>
                    <a:pt x="360705" y="33077"/>
                  </a:lnTo>
                  <a:lnTo>
                    <a:pt x="46745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SMARTInkShape-1613"/>
            <p:cNvSpPr/>
            <p:nvPr>
              <p:custDataLst>
                <p:tags r:id="rId136"/>
              </p:custDataLst>
            </p:nvPr>
          </p:nvSpPr>
          <p:spPr>
            <a:xfrm>
              <a:off x="2765088" y="3317980"/>
              <a:ext cx="257080" cy="403121"/>
            </a:xfrm>
            <a:custGeom>
              <a:avLst/>
              <a:gdLst/>
              <a:ahLst/>
              <a:cxnLst/>
              <a:rect l="0" t="0" r="0" b="0"/>
              <a:pathLst>
                <a:path w="257080" h="403121">
                  <a:moveTo>
                    <a:pt x="67012" y="9420"/>
                  </a:moveTo>
                  <a:lnTo>
                    <a:pt x="67012" y="9420"/>
                  </a:lnTo>
                  <a:lnTo>
                    <a:pt x="26191" y="6049"/>
                  </a:lnTo>
                  <a:lnTo>
                    <a:pt x="4359" y="0"/>
                  </a:lnTo>
                  <a:lnTo>
                    <a:pt x="1961" y="318"/>
                  </a:lnTo>
                  <a:lnTo>
                    <a:pt x="361" y="1235"/>
                  </a:lnTo>
                  <a:lnTo>
                    <a:pt x="0" y="2552"/>
                  </a:lnTo>
                  <a:lnTo>
                    <a:pt x="465" y="4136"/>
                  </a:lnTo>
                  <a:lnTo>
                    <a:pt x="1481" y="5897"/>
                  </a:lnTo>
                  <a:lnTo>
                    <a:pt x="45429" y="30158"/>
                  </a:lnTo>
                  <a:lnTo>
                    <a:pt x="81485" y="50545"/>
                  </a:lnTo>
                  <a:lnTo>
                    <a:pt x="123590" y="72327"/>
                  </a:lnTo>
                  <a:lnTo>
                    <a:pt x="168286" y="95243"/>
                  </a:lnTo>
                  <a:lnTo>
                    <a:pt x="209784" y="120107"/>
                  </a:lnTo>
                  <a:lnTo>
                    <a:pt x="230655" y="136225"/>
                  </a:lnTo>
                  <a:lnTo>
                    <a:pt x="253670" y="171555"/>
                  </a:lnTo>
                  <a:lnTo>
                    <a:pt x="257068" y="178893"/>
                  </a:lnTo>
                  <a:lnTo>
                    <a:pt x="257079" y="196454"/>
                  </a:lnTo>
                  <a:lnTo>
                    <a:pt x="249152" y="222412"/>
                  </a:lnTo>
                  <a:lnTo>
                    <a:pt x="239686" y="238138"/>
                  </a:lnTo>
                  <a:lnTo>
                    <a:pt x="201638" y="280534"/>
                  </a:lnTo>
                  <a:lnTo>
                    <a:pt x="154936" y="317627"/>
                  </a:lnTo>
                  <a:lnTo>
                    <a:pt x="112662" y="348469"/>
                  </a:lnTo>
                  <a:lnTo>
                    <a:pt x="41612" y="4031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0" name="SMARTInkShape-Group364"/>
          <p:cNvGrpSpPr/>
          <p:nvPr/>
        </p:nvGrpSpPr>
        <p:grpSpPr>
          <a:xfrm>
            <a:off x="8100602" y="2705121"/>
            <a:ext cx="347690" cy="50747"/>
            <a:chOff x="8100602" y="2705121"/>
            <a:chExt cx="347690" cy="50747"/>
          </a:xfrm>
        </p:grpSpPr>
        <p:sp>
          <p:nvSpPr>
            <p:cNvPr id="138" name="SMARTInkShape-1614"/>
            <p:cNvSpPr/>
            <p:nvPr>
              <p:custDataLst>
                <p:tags r:id="rId132"/>
              </p:custDataLst>
            </p:nvPr>
          </p:nvSpPr>
          <p:spPr>
            <a:xfrm>
              <a:off x="8100602" y="2705121"/>
              <a:ext cx="347690" cy="22688"/>
            </a:xfrm>
            <a:custGeom>
              <a:avLst/>
              <a:gdLst/>
              <a:ahLst/>
              <a:cxnLst/>
              <a:rect l="0" t="0" r="0" b="0"/>
              <a:pathLst>
                <a:path w="347690" h="22688">
                  <a:moveTo>
                    <a:pt x="27398" y="19029"/>
                  </a:moveTo>
                  <a:lnTo>
                    <a:pt x="27398" y="19029"/>
                  </a:lnTo>
                  <a:lnTo>
                    <a:pt x="5578" y="22687"/>
                  </a:lnTo>
                  <a:lnTo>
                    <a:pt x="2268" y="22173"/>
                  </a:lnTo>
                  <a:lnTo>
                    <a:pt x="61" y="21125"/>
                  </a:lnTo>
                  <a:lnTo>
                    <a:pt x="0" y="20426"/>
                  </a:lnTo>
                  <a:lnTo>
                    <a:pt x="45417" y="12203"/>
                  </a:lnTo>
                  <a:lnTo>
                    <a:pt x="82832" y="6188"/>
                  </a:lnTo>
                  <a:lnTo>
                    <a:pt x="116241" y="2739"/>
                  </a:lnTo>
                  <a:lnTo>
                    <a:pt x="158850" y="797"/>
                  </a:lnTo>
                  <a:lnTo>
                    <a:pt x="198285" y="221"/>
                  </a:lnTo>
                  <a:lnTo>
                    <a:pt x="236781" y="51"/>
                  </a:lnTo>
                  <a:lnTo>
                    <a:pt x="276410" y="0"/>
                  </a:lnTo>
                  <a:lnTo>
                    <a:pt x="320450" y="691"/>
                  </a:lnTo>
                  <a:lnTo>
                    <a:pt x="342734" y="3353"/>
                  </a:lnTo>
                  <a:lnTo>
                    <a:pt x="347689" y="5050"/>
                  </a:lnTo>
                  <a:lnTo>
                    <a:pt x="344898" y="1267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SMARTInkShape-1615"/>
            <p:cNvSpPr/>
            <p:nvPr>
              <p:custDataLst>
                <p:tags r:id="rId133"/>
              </p:custDataLst>
            </p:nvPr>
          </p:nvSpPr>
          <p:spPr>
            <a:xfrm>
              <a:off x="8125309" y="2724150"/>
              <a:ext cx="269392" cy="31718"/>
            </a:xfrm>
            <a:custGeom>
              <a:avLst/>
              <a:gdLst/>
              <a:ahLst/>
              <a:cxnLst/>
              <a:rect l="0" t="0" r="0" b="0"/>
              <a:pathLst>
                <a:path w="269392" h="31718">
                  <a:moveTo>
                    <a:pt x="212241" y="0"/>
                  </a:moveTo>
                  <a:lnTo>
                    <a:pt x="212241" y="0"/>
                  </a:lnTo>
                  <a:lnTo>
                    <a:pt x="170795" y="1881"/>
                  </a:lnTo>
                  <a:lnTo>
                    <a:pt x="135050" y="5026"/>
                  </a:lnTo>
                  <a:lnTo>
                    <a:pt x="88415" y="6089"/>
                  </a:lnTo>
                  <a:lnTo>
                    <a:pt x="48186" y="11368"/>
                  </a:lnTo>
                  <a:lnTo>
                    <a:pt x="773" y="21270"/>
                  </a:lnTo>
                  <a:lnTo>
                    <a:pt x="0" y="23352"/>
                  </a:lnTo>
                  <a:lnTo>
                    <a:pt x="2309" y="25446"/>
                  </a:lnTo>
                  <a:lnTo>
                    <a:pt x="6669" y="27547"/>
                  </a:lnTo>
                  <a:lnTo>
                    <a:pt x="43145" y="30505"/>
                  </a:lnTo>
                  <a:lnTo>
                    <a:pt x="82053" y="31196"/>
                  </a:lnTo>
                  <a:lnTo>
                    <a:pt x="124041" y="31504"/>
                  </a:lnTo>
                  <a:lnTo>
                    <a:pt x="159165" y="31641"/>
                  </a:lnTo>
                  <a:lnTo>
                    <a:pt x="203335" y="31717"/>
                  </a:lnTo>
                  <a:lnTo>
                    <a:pt x="269391" y="25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7" name="SMARTInkShape-Group365"/>
          <p:cNvGrpSpPr/>
          <p:nvPr/>
        </p:nvGrpSpPr>
        <p:grpSpPr>
          <a:xfrm>
            <a:off x="3711956" y="3289300"/>
            <a:ext cx="730066" cy="400051"/>
            <a:chOff x="3711956" y="3289300"/>
            <a:chExt cx="730066" cy="400051"/>
          </a:xfrm>
        </p:grpSpPr>
        <p:sp>
          <p:nvSpPr>
            <p:cNvPr id="141" name="SMARTInkShape-1616"/>
            <p:cNvSpPr/>
            <p:nvPr>
              <p:custDataLst>
                <p:tags r:id="rId126"/>
              </p:custDataLst>
            </p:nvPr>
          </p:nvSpPr>
          <p:spPr>
            <a:xfrm>
              <a:off x="3714756" y="3413582"/>
              <a:ext cx="165095" cy="249361"/>
            </a:xfrm>
            <a:custGeom>
              <a:avLst/>
              <a:gdLst/>
              <a:ahLst/>
              <a:cxnLst/>
              <a:rect l="0" t="0" r="0" b="0"/>
              <a:pathLst>
                <a:path w="165095" h="249361">
                  <a:moveTo>
                    <a:pt x="6344" y="40818"/>
                  </a:moveTo>
                  <a:lnTo>
                    <a:pt x="6344" y="40818"/>
                  </a:lnTo>
                  <a:lnTo>
                    <a:pt x="2973" y="37447"/>
                  </a:lnTo>
                  <a:lnTo>
                    <a:pt x="1318" y="32029"/>
                  </a:lnTo>
                  <a:lnTo>
                    <a:pt x="0" y="0"/>
                  </a:lnTo>
                  <a:lnTo>
                    <a:pt x="704" y="201"/>
                  </a:lnTo>
                  <a:lnTo>
                    <a:pt x="32196" y="43536"/>
                  </a:lnTo>
                  <a:lnTo>
                    <a:pt x="69253" y="89389"/>
                  </a:lnTo>
                  <a:lnTo>
                    <a:pt x="103519" y="133823"/>
                  </a:lnTo>
                  <a:lnTo>
                    <a:pt x="129835" y="180718"/>
                  </a:lnTo>
                  <a:lnTo>
                    <a:pt x="150762" y="223661"/>
                  </a:lnTo>
                  <a:lnTo>
                    <a:pt x="162057" y="249360"/>
                  </a:lnTo>
                  <a:lnTo>
                    <a:pt x="165094" y="24401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SMARTInkShape-1617"/>
            <p:cNvSpPr/>
            <p:nvPr>
              <p:custDataLst>
                <p:tags r:id="rId127"/>
              </p:custDataLst>
            </p:nvPr>
          </p:nvSpPr>
          <p:spPr>
            <a:xfrm>
              <a:off x="3711956" y="3412929"/>
              <a:ext cx="180595" cy="263722"/>
            </a:xfrm>
            <a:custGeom>
              <a:avLst/>
              <a:gdLst/>
              <a:ahLst/>
              <a:cxnLst/>
              <a:rect l="0" t="0" r="0" b="0"/>
              <a:pathLst>
                <a:path w="180595" h="263722">
                  <a:moveTo>
                    <a:pt x="180594" y="3371"/>
                  </a:moveTo>
                  <a:lnTo>
                    <a:pt x="180594" y="3371"/>
                  </a:lnTo>
                  <a:lnTo>
                    <a:pt x="177223" y="0"/>
                  </a:lnTo>
                  <a:lnTo>
                    <a:pt x="169924" y="227"/>
                  </a:lnTo>
                  <a:lnTo>
                    <a:pt x="165014" y="1275"/>
                  </a:lnTo>
                  <a:lnTo>
                    <a:pt x="155796" y="8084"/>
                  </a:lnTo>
                  <a:lnTo>
                    <a:pt x="122939" y="50674"/>
                  </a:lnTo>
                  <a:lnTo>
                    <a:pt x="95286" y="93796"/>
                  </a:lnTo>
                  <a:lnTo>
                    <a:pt x="73316" y="130509"/>
                  </a:lnTo>
                  <a:lnTo>
                    <a:pt x="44371" y="175554"/>
                  </a:lnTo>
                  <a:lnTo>
                    <a:pt x="16527" y="220204"/>
                  </a:lnTo>
                  <a:lnTo>
                    <a:pt x="7176" y="238205"/>
                  </a:lnTo>
                  <a:lnTo>
                    <a:pt x="0" y="261310"/>
                  </a:lnTo>
                  <a:lnTo>
                    <a:pt x="226" y="263525"/>
                  </a:lnTo>
                  <a:lnTo>
                    <a:pt x="9144" y="2637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SMARTInkShape-1618"/>
            <p:cNvSpPr/>
            <p:nvPr>
              <p:custDataLst>
                <p:tags r:id="rId128"/>
              </p:custDataLst>
            </p:nvPr>
          </p:nvSpPr>
          <p:spPr>
            <a:xfrm>
              <a:off x="4044950" y="3321050"/>
              <a:ext cx="1" cy="127001"/>
            </a:xfrm>
            <a:custGeom>
              <a:avLst/>
              <a:gdLst/>
              <a:ahLst/>
              <a:cxnLst/>
              <a:rect l="0" t="0" r="0" b="0"/>
              <a:pathLst>
                <a:path w="1" h="127001">
                  <a:moveTo>
                    <a:pt x="0" y="0"/>
                  </a:moveTo>
                  <a:lnTo>
                    <a:pt x="0" y="0"/>
                  </a:lnTo>
                  <a:lnTo>
                    <a:pt x="0" y="43538"/>
                  </a:lnTo>
                  <a:lnTo>
                    <a:pt x="0" y="91158"/>
                  </a:lnTo>
                  <a:lnTo>
                    <a:pt x="0" y="1270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SMARTInkShape-1619"/>
            <p:cNvSpPr/>
            <p:nvPr>
              <p:custDataLst>
                <p:tags r:id="rId129"/>
              </p:custDataLst>
            </p:nvPr>
          </p:nvSpPr>
          <p:spPr>
            <a:xfrm>
              <a:off x="3932938" y="3289300"/>
              <a:ext cx="245363" cy="50801"/>
            </a:xfrm>
            <a:custGeom>
              <a:avLst/>
              <a:gdLst/>
              <a:ahLst/>
              <a:cxnLst/>
              <a:rect l="0" t="0" r="0" b="0"/>
              <a:pathLst>
                <a:path w="245363" h="50801">
                  <a:moveTo>
                    <a:pt x="23112" y="50800"/>
                  </a:moveTo>
                  <a:lnTo>
                    <a:pt x="23112" y="50800"/>
                  </a:lnTo>
                  <a:lnTo>
                    <a:pt x="2861" y="39969"/>
                  </a:lnTo>
                  <a:lnTo>
                    <a:pt x="0" y="35873"/>
                  </a:lnTo>
                  <a:lnTo>
                    <a:pt x="1354" y="33793"/>
                  </a:lnTo>
                  <a:lnTo>
                    <a:pt x="8503" y="29601"/>
                  </a:lnTo>
                  <a:lnTo>
                    <a:pt x="55687" y="21160"/>
                  </a:lnTo>
                  <a:lnTo>
                    <a:pt x="102222" y="14815"/>
                  </a:lnTo>
                  <a:lnTo>
                    <a:pt x="145486" y="9172"/>
                  </a:lnTo>
                  <a:lnTo>
                    <a:pt x="192107" y="6907"/>
                  </a:lnTo>
                  <a:lnTo>
                    <a:pt x="24536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SMARTInkShape-1620"/>
            <p:cNvSpPr/>
            <p:nvPr>
              <p:custDataLst>
                <p:tags r:id="rId130"/>
              </p:custDataLst>
            </p:nvPr>
          </p:nvSpPr>
          <p:spPr>
            <a:xfrm>
              <a:off x="4238142" y="3448933"/>
              <a:ext cx="143359" cy="176918"/>
            </a:xfrm>
            <a:custGeom>
              <a:avLst/>
              <a:gdLst/>
              <a:ahLst/>
              <a:cxnLst/>
              <a:rect l="0" t="0" r="0" b="0"/>
              <a:pathLst>
                <a:path w="143359" h="176918">
                  <a:moveTo>
                    <a:pt x="3658" y="5467"/>
                  </a:moveTo>
                  <a:lnTo>
                    <a:pt x="3658" y="5467"/>
                  </a:lnTo>
                  <a:lnTo>
                    <a:pt x="287" y="2096"/>
                  </a:lnTo>
                  <a:lnTo>
                    <a:pt x="0" y="1103"/>
                  </a:lnTo>
                  <a:lnTo>
                    <a:pt x="513" y="441"/>
                  </a:lnTo>
                  <a:lnTo>
                    <a:pt x="1561" y="0"/>
                  </a:lnTo>
                  <a:lnTo>
                    <a:pt x="9779" y="2749"/>
                  </a:lnTo>
                  <a:lnTo>
                    <a:pt x="37583" y="23797"/>
                  </a:lnTo>
                  <a:lnTo>
                    <a:pt x="77275" y="68034"/>
                  </a:lnTo>
                  <a:lnTo>
                    <a:pt x="110057" y="112011"/>
                  </a:lnTo>
                  <a:lnTo>
                    <a:pt x="143358" y="1769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SMARTInkShape-1621"/>
            <p:cNvSpPr/>
            <p:nvPr>
              <p:custDataLst>
                <p:tags r:id="rId131"/>
              </p:custDataLst>
            </p:nvPr>
          </p:nvSpPr>
          <p:spPr>
            <a:xfrm>
              <a:off x="4248150" y="3464873"/>
              <a:ext cx="193872" cy="224478"/>
            </a:xfrm>
            <a:custGeom>
              <a:avLst/>
              <a:gdLst/>
              <a:ahLst/>
              <a:cxnLst/>
              <a:rect l="0" t="0" r="0" b="0"/>
              <a:pathLst>
                <a:path w="193872" h="224478">
                  <a:moveTo>
                    <a:pt x="190500" y="14927"/>
                  </a:moveTo>
                  <a:lnTo>
                    <a:pt x="190500" y="14927"/>
                  </a:lnTo>
                  <a:lnTo>
                    <a:pt x="190500" y="11556"/>
                  </a:lnTo>
                  <a:lnTo>
                    <a:pt x="192381" y="8020"/>
                  </a:lnTo>
                  <a:lnTo>
                    <a:pt x="193871" y="6089"/>
                  </a:lnTo>
                  <a:lnTo>
                    <a:pt x="193453" y="4096"/>
                  </a:lnTo>
                  <a:lnTo>
                    <a:pt x="189225" y="0"/>
                  </a:lnTo>
                  <a:lnTo>
                    <a:pt x="185417" y="36"/>
                  </a:lnTo>
                  <a:lnTo>
                    <a:pt x="175540" y="3840"/>
                  </a:lnTo>
                  <a:lnTo>
                    <a:pt x="130409" y="43602"/>
                  </a:lnTo>
                  <a:lnTo>
                    <a:pt x="87956" y="90113"/>
                  </a:lnTo>
                  <a:lnTo>
                    <a:pt x="44395" y="136136"/>
                  </a:lnTo>
                  <a:lnTo>
                    <a:pt x="17056" y="178428"/>
                  </a:lnTo>
                  <a:lnTo>
                    <a:pt x="5464" y="192017"/>
                  </a:lnTo>
                  <a:lnTo>
                    <a:pt x="2231" y="198603"/>
                  </a:lnTo>
                  <a:lnTo>
                    <a:pt x="0" y="22447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2" name="SMARTInkShape-Group366"/>
          <p:cNvGrpSpPr/>
          <p:nvPr/>
        </p:nvGrpSpPr>
        <p:grpSpPr>
          <a:xfrm>
            <a:off x="4686692" y="3142511"/>
            <a:ext cx="628259" cy="676274"/>
            <a:chOff x="4686692" y="3142511"/>
            <a:chExt cx="628259" cy="676274"/>
          </a:xfrm>
        </p:grpSpPr>
        <p:sp>
          <p:nvSpPr>
            <p:cNvPr id="148" name="SMARTInkShape-1622"/>
            <p:cNvSpPr/>
            <p:nvPr>
              <p:custDataLst>
                <p:tags r:id="rId122"/>
              </p:custDataLst>
            </p:nvPr>
          </p:nvSpPr>
          <p:spPr>
            <a:xfrm>
              <a:off x="4686692" y="3369049"/>
              <a:ext cx="152445" cy="449736"/>
            </a:xfrm>
            <a:custGeom>
              <a:avLst/>
              <a:gdLst/>
              <a:ahLst/>
              <a:cxnLst/>
              <a:rect l="0" t="0" r="0" b="0"/>
              <a:pathLst>
                <a:path w="152445" h="449736">
                  <a:moveTo>
                    <a:pt x="5958" y="161551"/>
                  </a:moveTo>
                  <a:lnTo>
                    <a:pt x="5958" y="161551"/>
                  </a:lnTo>
                  <a:lnTo>
                    <a:pt x="491" y="161551"/>
                  </a:lnTo>
                  <a:lnTo>
                    <a:pt x="3057" y="207017"/>
                  </a:lnTo>
                  <a:lnTo>
                    <a:pt x="5098" y="244402"/>
                  </a:lnTo>
                  <a:lnTo>
                    <a:pt x="5703" y="289032"/>
                  </a:lnTo>
                  <a:lnTo>
                    <a:pt x="5908" y="332155"/>
                  </a:lnTo>
                  <a:lnTo>
                    <a:pt x="5943" y="369831"/>
                  </a:lnTo>
                  <a:lnTo>
                    <a:pt x="5955" y="416763"/>
                  </a:lnTo>
                  <a:lnTo>
                    <a:pt x="5957" y="449735"/>
                  </a:lnTo>
                  <a:lnTo>
                    <a:pt x="5252" y="449630"/>
                  </a:lnTo>
                  <a:lnTo>
                    <a:pt x="1594" y="431920"/>
                  </a:lnTo>
                  <a:lnTo>
                    <a:pt x="0" y="392130"/>
                  </a:lnTo>
                  <a:lnTo>
                    <a:pt x="1606" y="355930"/>
                  </a:lnTo>
                  <a:lnTo>
                    <a:pt x="4668" y="310632"/>
                  </a:lnTo>
                  <a:lnTo>
                    <a:pt x="6796" y="280020"/>
                  </a:lnTo>
                  <a:lnTo>
                    <a:pt x="12445" y="240545"/>
                  </a:lnTo>
                  <a:lnTo>
                    <a:pt x="17778" y="199011"/>
                  </a:lnTo>
                  <a:lnTo>
                    <a:pt x="23206" y="158444"/>
                  </a:lnTo>
                  <a:lnTo>
                    <a:pt x="30322" y="121600"/>
                  </a:lnTo>
                  <a:lnTo>
                    <a:pt x="38890" y="82607"/>
                  </a:lnTo>
                  <a:lnTo>
                    <a:pt x="52470" y="37536"/>
                  </a:lnTo>
                  <a:lnTo>
                    <a:pt x="68310" y="8429"/>
                  </a:lnTo>
                  <a:lnTo>
                    <a:pt x="76238" y="1774"/>
                  </a:lnTo>
                  <a:lnTo>
                    <a:pt x="80328" y="0"/>
                  </a:lnTo>
                  <a:lnTo>
                    <a:pt x="84466" y="228"/>
                  </a:lnTo>
                  <a:lnTo>
                    <a:pt x="92827" y="4244"/>
                  </a:lnTo>
                  <a:lnTo>
                    <a:pt x="105466" y="17810"/>
                  </a:lnTo>
                  <a:lnTo>
                    <a:pt x="111407" y="48719"/>
                  </a:lnTo>
                  <a:lnTo>
                    <a:pt x="106425" y="82415"/>
                  </a:lnTo>
                  <a:lnTo>
                    <a:pt x="87735" y="127653"/>
                  </a:lnTo>
                  <a:lnTo>
                    <a:pt x="72143" y="154665"/>
                  </a:lnTo>
                  <a:lnTo>
                    <a:pt x="71954" y="156255"/>
                  </a:lnTo>
                  <a:lnTo>
                    <a:pt x="72533" y="156609"/>
                  </a:lnTo>
                  <a:lnTo>
                    <a:pt x="73625" y="156140"/>
                  </a:lnTo>
                  <a:lnTo>
                    <a:pt x="91291" y="156092"/>
                  </a:lnTo>
                  <a:lnTo>
                    <a:pt x="125999" y="164064"/>
                  </a:lnTo>
                  <a:lnTo>
                    <a:pt x="142107" y="173506"/>
                  </a:lnTo>
                  <a:lnTo>
                    <a:pt x="149489" y="184974"/>
                  </a:lnTo>
                  <a:lnTo>
                    <a:pt x="152444" y="191982"/>
                  </a:lnTo>
                  <a:lnTo>
                    <a:pt x="151967" y="209178"/>
                  </a:lnTo>
                  <a:lnTo>
                    <a:pt x="147051" y="226463"/>
                  </a:lnTo>
                  <a:lnTo>
                    <a:pt x="140162" y="238849"/>
                  </a:lnTo>
                  <a:lnTo>
                    <a:pt x="121609" y="253755"/>
                  </a:lnTo>
                  <a:lnTo>
                    <a:pt x="104979" y="260367"/>
                  </a:lnTo>
                  <a:lnTo>
                    <a:pt x="99488" y="257767"/>
                  </a:lnTo>
                  <a:lnTo>
                    <a:pt x="87743" y="245471"/>
                  </a:lnTo>
                  <a:lnTo>
                    <a:pt x="75808" y="2123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SMARTInkShape-1623"/>
            <p:cNvSpPr/>
            <p:nvPr>
              <p:custDataLst>
                <p:tags r:id="rId123"/>
              </p:custDataLst>
            </p:nvPr>
          </p:nvSpPr>
          <p:spPr>
            <a:xfrm>
              <a:off x="4732256" y="3142511"/>
              <a:ext cx="119145" cy="125303"/>
            </a:xfrm>
            <a:custGeom>
              <a:avLst/>
              <a:gdLst/>
              <a:ahLst/>
              <a:cxnLst/>
              <a:rect l="0" t="0" r="0" b="0"/>
              <a:pathLst>
                <a:path w="119145" h="125303">
                  <a:moveTo>
                    <a:pt x="23894" y="57889"/>
                  </a:moveTo>
                  <a:lnTo>
                    <a:pt x="23894" y="57889"/>
                  </a:lnTo>
                  <a:lnTo>
                    <a:pt x="29982" y="51800"/>
                  </a:lnTo>
                  <a:lnTo>
                    <a:pt x="15487" y="94839"/>
                  </a:lnTo>
                  <a:lnTo>
                    <a:pt x="0" y="125302"/>
                  </a:lnTo>
                  <a:lnTo>
                    <a:pt x="4566" y="106274"/>
                  </a:lnTo>
                  <a:lnTo>
                    <a:pt x="22298" y="59130"/>
                  </a:lnTo>
                  <a:lnTo>
                    <a:pt x="41756" y="16202"/>
                  </a:lnTo>
                  <a:lnTo>
                    <a:pt x="49707" y="5730"/>
                  </a:lnTo>
                  <a:lnTo>
                    <a:pt x="53803" y="1950"/>
                  </a:lnTo>
                  <a:lnTo>
                    <a:pt x="58650" y="135"/>
                  </a:lnTo>
                  <a:lnTo>
                    <a:pt x="69680" y="0"/>
                  </a:lnTo>
                  <a:lnTo>
                    <a:pt x="74879" y="3069"/>
                  </a:lnTo>
                  <a:lnTo>
                    <a:pt x="88938" y="20871"/>
                  </a:lnTo>
                  <a:lnTo>
                    <a:pt x="101335" y="46137"/>
                  </a:lnTo>
                  <a:lnTo>
                    <a:pt x="119144" y="11503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SMARTInkShape-1624"/>
            <p:cNvSpPr/>
            <p:nvPr>
              <p:custDataLst>
                <p:tags r:id="rId124"/>
              </p:custDataLst>
            </p:nvPr>
          </p:nvSpPr>
          <p:spPr>
            <a:xfrm>
              <a:off x="5124450" y="3499111"/>
              <a:ext cx="158751" cy="6090"/>
            </a:xfrm>
            <a:custGeom>
              <a:avLst/>
              <a:gdLst/>
              <a:ahLst/>
              <a:cxnLst/>
              <a:rect l="0" t="0" r="0" b="0"/>
              <a:pathLst>
                <a:path w="158751" h="6090">
                  <a:moveTo>
                    <a:pt x="0" y="6089"/>
                  </a:moveTo>
                  <a:lnTo>
                    <a:pt x="0" y="6089"/>
                  </a:lnTo>
                  <a:lnTo>
                    <a:pt x="40620" y="2718"/>
                  </a:lnTo>
                  <a:lnTo>
                    <a:pt x="83688" y="622"/>
                  </a:lnTo>
                  <a:lnTo>
                    <a:pt x="125456" y="0"/>
                  </a:lnTo>
                  <a:lnTo>
                    <a:pt x="158750" y="60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SMARTInkShape-1625"/>
            <p:cNvSpPr/>
            <p:nvPr>
              <p:custDataLst>
                <p:tags r:id="rId125"/>
              </p:custDataLst>
            </p:nvPr>
          </p:nvSpPr>
          <p:spPr>
            <a:xfrm>
              <a:off x="5159371" y="3594100"/>
              <a:ext cx="155580" cy="31649"/>
            </a:xfrm>
            <a:custGeom>
              <a:avLst/>
              <a:gdLst/>
              <a:ahLst/>
              <a:cxnLst/>
              <a:rect l="0" t="0" r="0" b="0"/>
              <a:pathLst>
                <a:path w="155580" h="31649">
                  <a:moveTo>
                    <a:pt x="28579" y="0"/>
                  </a:moveTo>
                  <a:lnTo>
                    <a:pt x="28579" y="0"/>
                  </a:lnTo>
                  <a:lnTo>
                    <a:pt x="17734" y="6481"/>
                  </a:lnTo>
                  <a:lnTo>
                    <a:pt x="3964" y="19559"/>
                  </a:lnTo>
                  <a:lnTo>
                    <a:pt x="0" y="25862"/>
                  </a:lnTo>
                  <a:lnTo>
                    <a:pt x="2471" y="27824"/>
                  </a:lnTo>
                  <a:lnTo>
                    <a:pt x="41299" y="31233"/>
                  </a:lnTo>
                  <a:lnTo>
                    <a:pt x="84871" y="31648"/>
                  </a:lnTo>
                  <a:lnTo>
                    <a:pt x="155579" y="25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9" name="SMARTInkShape-Group367"/>
          <p:cNvGrpSpPr/>
          <p:nvPr/>
        </p:nvGrpSpPr>
        <p:grpSpPr>
          <a:xfrm>
            <a:off x="5667433" y="3289300"/>
            <a:ext cx="727018" cy="393701"/>
            <a:chOff x="5667433" y="3289300"/>
            <a:chExt cx="727018" cy="393701"/>
          </a:xfrm>
        </p:grpSpPr>
        <p:sp>
          <p:nvSpPr>
            <p:cNvPr id="153" name="SMARTInkShape-1626"/>
            <p:cNvSpPr/>
            <p:nvPr>
              <p:custDataLst>
                <p:tags r:id="rId116"/>
              </p:custDataLst>
            </p:nvPr>
          </p:nvSpPr>
          <p:spPr>
            <a:xfrm>
              <a:off x="5670550" y="3429000"/>
              <a:ext cx="158751" cy="203201"/>
            </a:xfrm>
            <a:custGeom>
              <a:avLst/>
              <a:gdLst/>
              <a:ahLst/>
              <a:cxnLst/>
              <a:rect l="0" t="0" r="0" b="0"/>
              <a:pathLst>
                <a:path w="158751" h="203201">
                  <a:moveTo>
                    <a:pt x="0" y="0"/>
                  </a:moveTo>
                  <a:lnTo>
                    <a:pt x="0" y="0"/>
                  </a:lnTo>
                  <a:lnTo>
                    <a:pt x="41685" y="41685"/>
                  </a:lnTo>
                  <a:lnTo>
                    <a:pt x="83858" y="84563"/>
                  </a:lnTo>
                  <a:lnTo>
                    <a:pt x="117982" y="126821"/>
                  </a:lnTo>
                  <a:lnTo>
                    <a:pt x="147646" y="172362"/>
                  </a:lnTo>
                  <a:lnTo>
                    <a:pt x="158750" y="203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SMARTInkShape-1627"/>
            <p:cNvSpPr/>
            <p:nvPr>
              <p:custDataLst>
                <p:tags r:id="rId117"/>
              </p:custDataLst>
            </p:nvPr>
          </p:nvSpPr>
          <p:spPr>
            <a:xfrm>
              <a:off x="5667433" y="3455545"/>
              <a:ext cx="187268" cy="196039"/>
            </a:xfrm>
            <a:custGeom>
              <a:avLst/>
              <a:gdLst/>
              <a:ahLst/>
              <a:cxnLst/>
              <a:rect l="0" t="0" r="0" b="0"/>
              <a:pathLst>
                <a:path w="187268" h="196039">
                  <a:moveTo>
                    <a:pt x="187267" y="11555"/>
                  </a:moveTo>
                  <a:lnTo>
                    <a:pt x="187267" y="11555"/>
                  </a:lnTo>
                  <a:lnTo>
                    <a:pt x="187267" y="0"/>
                  </a:lnTo>
                  <a:lnTo>
                    <a:pt x="156171" y="30723"/>
                  </a:lnTo>
                  <a:lnTo>
                    <a:pt x="116063" y="71462"/>
                  </a:lnTo>
                  <a:lnTo>
                    <a:pt x="74740" y="111567"/>
                  </a:lnTo>
                  <a:lnTo>
                    <a:pt x="34543" y="154747"/>
                  </a:lnTo>
                  <a:lnTo>
                    <a:pt x="7678" y="182441"/>
                  </a:lnTo>
                  <a:lnTo>
                    <a:pt x="0" y="195146"/>
                  </a:lnTo>
                  <a:lnTo>
                    <a:pt x="1039" y="196038"/>
                  </a:lnTo>
                  <a:lnTo>
                    <a:pt x="15817" y="1893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SMARTInkShape-1628"/>
            <p:cNvSpPr/>
            <p:nvPr>
              <p:custDataLst>
                <p:tags r:id="rId118"/>
              </p:custDataLst>
            </p:nvPr>
          </p:nvSpPr>
          <p:spPr>
            <a:xfrm>
              <a:off x="5969000" y="3308350"/>
              <a:ext cx="6351" cy="158751"/>
            </a:xfrm>
            <a:custGeom>
              <a:avLst/>
              <a:gdLst/>
              <a:ahLst/>
              <a:cxnLst/>
              <a:rect l="0" t="0" r="0" b="0"/>
              <a:pathLst>
                <a:path w="6351" h="158751">
                  <a:moveTo>
                    <a:pt x="0" y="0"/>
                  </a:moveTo>
                  <a:lnTo>
                    <a:pt x="0" y="0"/>
                  </a:lnTo>
                  <a:lnTo>
                    <a:pt x="0" y="3371"/>
                  </a:lnTo>
                  <a:lnTo>
                    <a:pt x="1881" y="6907"/>
                  </a:lnTo>
                  <a:lnTo>
                    <a:pt x="3371" y="8838"/>
                  </a:lnTo>
                  <a:lnTo>
                    <a:pt x="6088" y="47714"/>
                  </a:lnTo>
                  <a:lnTo>
                    <a:pt x="6298" y="94457"/>
                  </a:lnTo>
                  <a:lnTo>
                    <a:pt x="6350" y="158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SMARTInkShape-1629"/>
            <p:cNvSpPr/>
            <p:nvPr>
              <p:custDataLst>
                <p:tags r:id="rId119"/>
              </p:custDataLst>
            </p:nvPr>
          </p:nvSpPr>
          <p:spPr>
            <a:xfrm>
              <a:off x="5875429" y="3289300"/>
              <a:ext cx="188822" cy="50801"/>
            </a:xfrm>
            <a:custGeom>
              <a:avLst/>
              <a:gdLst/>
              <a:ahLst/>
              <a:cxnLst/>
              <a:rect l="0" t="0" r="0" b="0"/>
              <a:pathLst>
                <a:path w="188822" h="50801">
                  <a:moveTo>
                    <a:pt x="30071" y="50800"/>
                  </a:moveTo>
                  <a:lnTo>
                    <a:pt x="30071" y="50800"/>
                  </a:lnTo>
                  <a:lnTo>
                    <a:pt x="26700" y="47429"/>
                  </a:lnTo>
                  <a:lnTo>
                    <a:pt x="838" y="35873"/>
                  </a:lnTo>
                  <a:lnTo>
                    <a:pt x="0" y="33793"/>
                  </a:lnTo>
                  <a:lnTo>
                    <a:pt x="1556" y="31701"/>
                  </a:lnTo>
                  <a:lnTo>
                    <a:pt x="4711" y="29601"/>
                  </a:lnTo>
                  <a:lnTo>
                    <a:pt x="46608" y="17164"/>
                  </a:lnTo>
                  <a:lnTo>
                    <a:pt x="87586" y="8486"/>
                  </a:lnTo>
                  <a:lnTo>
                    <a:pt x="132292" y="6772"/>
                  </a:lnTo>
                  <a:lnTo>
                    <a:pt x="18882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SMARTInkShape-1630"/>
            <p:cNvSpPr/>
            <p:nvPr>
              <p:custDataLst>
                <p:tags r:id="rId120"/>
              </p:custDataLst>
            </p:nvPr>
          </p:nvSpPr>
          <p:spPr>
            <a:xfrm>
              <a:off x="6216650" y="3448573"/>
              <a:ext cx="101601" cy="88378"/>
            </a:xfrm>
            <a:custGeom>
              <a:avLst/>
              <a:gdLst/>
              <a:ahLst/>
              <a:cxnLst/>
              <a:rect l="0" t="0" r="0" b="0"/>
              <a:pathLst>
                <a:path w="101601" h="88378">
                  <a:moveTo>
                    <a:pt x="0" y="12177"/>
                  </a:moveTo>
                  <a:lnTo>
                    <a:pt x="0" y="12177"/>
                  </a:lnTo>
                  <a:lnTo>
                    <a:pt x="0" y="1242"/>
                  </a:lnTo>
                  <a:lnTo>
                    <a:pt x="1411" y="654"/>
                  </a:lnTo>
                  <a:lnTo>
                    <a:pt x="6742" y="0"/>
                  </a:lnTo>
                  <a:lnTo>
                    <a:pt x="13814" y="3472"/>
                  </a:lnTo>
                  <a:lnTo>
                    <a:pt x="53333" y="34811"/>
                  </a:lnTo>
                  <a:lnTo>
                    <a:pt x="101600" y="8837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SMARTInkShape-1631"/>
            <p:cNvSpPr/>
            <p:nvPr>
              <p:custDataLst>
                <p:tags r:id="rId121"/>
              </p:custDataLst>
            </p:nvPr>
          </p:nvSpPr>
          <p:spPr>
            <a:xfrm>
              <a:off x="6296826" y="3456165"/>
              <a:ext cx="97625" cy="226836"/>
            </a:xfrm>
            <a:custGeom>
              <a:avLst/>
              <a:gdLst/>
              <a:ahLst/>
              <a:cxnLst/>
              <a:rect l="0" t="0" r="0" b="0"/>
              <a:pathLst>
                <a:path w="97625" h="226836">
                  <a:moveTo>
                    <a:pt x="97624" y="10935"/>
                  </a:moveTo>
                  <a:lnTo>
                    <a:pt x="97624" y="10935"/>
                  </a:lnTo>
                  <a:lnTo>
                    <a:pt x="97623" y="4193"/>
                  </a:lnTo>
                  <a:lnTo>
                    <a:pt x="96919" y="2207"/>
                  </a:lnTo>
                  <a:lnTo>
                    <a:pt x="95742" y="883"/>
                  </a:lnTo>
                  <a:lnTo>
                    <a:pt x="94253" y="0"/>
                  </a:lnTo>
                  <a:lnTo>
                    <a:pt x="88835" y="901"/>
                  </a:lnTo>
                  <a:lnTo>
                    <a:pt x="52660" y="16579"/>
                  </a:lnTo>
                  <a:lnTo>
                    <a:pt x="33972" y="31657"/>
                  </a:lnTo>
                  <a:lnTo>
                    <a:pt x="14469" y="60079"/>
                  </a:lnTo>
                  <a:lnTo>
                    <a:pt x="735" y="93267"/>
                  </a:lnTo>
                  <a:lnTo>
                    <a:pt x="0" y="106088"/>
                  </a:lnTo>
                  <a:lnTo>
                    <a:pt x="2165" y="149302"/>
                  </a:lnTo>
                  <a:lnTo>
                    <a:pt x="7382" y="195525"/>
                  </a:lnTo>
                  <a:lnTo>
                    <a:pt x="8724" y="2268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3" name="SMARTInkShape-Group368"/>
          <p:cNvGrpSpPr/>
          <p:nvPr/>
        </p:nvGrpSpPr>
        <p:grpSpPr>
          <a:xfrm>
            <a:off x="2421638" y="4327630"/>
            <a:ext cx="374546" cy="314221"/>
            <a:chOff x="2421638" y="4327630"/>
            <a:chExt cx="374546" cy="314221"/>
          </a:xfrm>
        </p:grpSpPr>
        <p:sp>
          <p:nvSpPr>
            <p:cNvPr id="160" name="SMARTInkShape-1632"/>
            <p:cNvSpPr/>
            <p:nvPr>
              <p:custDataLst>
                <p:tags r:id="rId113"/>
              </p:custDataLst>
            </p:nvPr>
          </p:nvSpPr>
          <p:spPr>
            <a:xfrm>
              <a:off x="2425700" y="4419600"/>
              <a:ext cx="292101" cy="25367"/>
            </a:xfrm>
            <a:custGeom>
              <a:avLst/>
              <a:gdLst/>
              <a:ahLst/>
              <a:cxnLst/>
              <a:rect l="0" t="0" r="0" b="0"/>
              <a:pathLst>
                <a:path w="292101" h="25367">
                  <a:moveTo>
                    <a:pt x="0" y="19050"/>
                  </a:moveTo>
                  <a:lnTo>
                    <a:pt x="0" y="19050"/>
                  </a:lnTo>
                  <a:lnTo>
                    <a:pt x="0" y="25138"/>
                  </a:lnTo>
                  <a:lnTo>
                    <a:pt x="35156" y="25366"/>
                  </a:lnTo>
                  <a:lnTo>
                    <a:pt x="77209" y="23509"/>
                  </a:lnTo>
                  <a:lnTo>
                    <a:pt x="122830" y="18490"/>
                  </a:lnTo>
                  <a:lnTo>
                    <a:pt x="155486" y="14568"/>
                  </a:lnTo>
                  <a:lnTo>
                    <a:pt x="202076" y="8393"/>
                  </a:lnTo>
                  <a:lnTo>
                    <a:pt x="242332" y="1866"/>
                  </a:lnTo>
                  <a:lnTo>
                    <a:pt x="2921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SMARTInkShape-1633"/>
            <p:cNvSpPr/>
            <p:nvPr>
              <p:custDataLst>
                <p:tags r:id="rId114"/>
              </p:custDataLst>
            </p:nvPr>
          </p:nvSpPr>
          <p:spPr>
            <a:xfrm>
              <a:off x="2421638" y="4533900"/>
              <a:ext cx="353313" cy="63648"/>
            </a:xfrm>
            <a:custGeom>
              <a:avLst/>
              <a:gdLst/>
              <a:ahLst/>
              <a:cxnLst/>
              <a:rect l="0" t="0" r="0" b="0"/>
              <a:pathLst>
                <a:path w="353313" h="63648">
                  <a:moveTo>
                    <a:pt x="23112" y="31750"/>
                  </a:moveTo>
                  <a:lnTo>
                    <a:pt x="23112" y="31750"/>
                  </a:lnTo>
                  <a:lnTo>
                    <a:pt x="2861" y="53412"/>
                  </a:lnTo>
                  <a:lnTo>
                    <a:pt x="0" y="61603"/>
                  </a:lnTo>
                  <a:lnTo>
                    <a:pt x="3471" y="63647"/>
                  </a:lnTo>
                  <a:lnTo>
                    <a:pt x="39458" y="61857"/>
                  </a:lnTo>
                  <a:lnTo>
                    <a:pt x="80637" y="54782"/>
                  </a:lnTo>
                  <a:lnTo>
                    <a:pt x="123647" y="47511"/>
                  </a:lnTo>
                  <a:lnTo>
                    <a:pt x="170206" y="41684"/>
                  </a:lnTo>
                  <a:lnTo>
                    <a:pt x="212851" y="33738"/>
                  </a:lnTo>
                  <a:lnTo>
                    <a:pt x="253917" y="28184"/>
                  </a:lnTo>
                  <a:lnTo>
                    <a:pt x="298270" y="22187"/>
                  </a:lnTo>
                  <a:lnTo>
                    <a:pt x="35331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SMARTInkShape-1634"/>
            <p:cNvSpPr/>
            <p:nvPr>
              <p:custDataLst>
                <p:tags r:id="rId115"/>
              </p:custDataLst>
            </p:nvPr>
          </p:nvSpPr>
          <p:spPr>
            <a:xfrm>
              <a:off x="2662317" y="4327630"/>
              <a:ext cx="133867" cy="314221"/>
            </a:xfrm>
            <a:custGeom>
              <a:avLst/>
              <a:gdLst/>
              <a:ahLst/>
              <a:cxnLst/>
              <a:rect l="0" t="0" r="0" b="0"/>
              <a:pathLst>
                <a:path w="133867" h="314221">
                  <a:moveTo>
                    <a:pt x="23733" y="9420"/>
                  </a:moveTo>
                  <a:lnTo>
                    <a:pt x="23733" y="9420"/>
                  </a:lnTo>
                  <a:lnTo>
                    <a:pt x="6774" y="2513"/>
                  </a:lnTo>
                  <a:lnTo>
                    <a:pt x="3960" y="582"/>
                  </a:lnTo>
                  <a:lnTo>
                    <a:pt x="2085" y="0"/>
                  </a:lnTo>
                  <a:lnTo>
                    <a:pt x="834" y="318"/>
                  </a:lnTo>
                  <a:lnTo>
                    <a:pt x="0" y="1235"/>
                  </a:lnTo>
                  <a:lnTo>
                    <a:pt x="8940" y="12639"/>
                  </a:lnTo>
                  <a:lnTo>
                    <a:pt x="50721" y="49899"/>
                  </a:lnTo>
                  <a:lnTo>
                    <a:pt x="93025" y="93398"/>
                  </a:lnTo>
                  <a:lnTo>
                    <a:pt x="123969" y="134585"/>
                  </a:lnTo>
                  <a:lnTo>
                    <a:pt x="133866" y="159395"/>
                  </a:lnTo>
                  <a:lnTo>
                    <a:pt x="130056" y="193635"/>
                  </a:lnTo>
                  <a:lnTo>
                    <a:pt x="111057" y="238608"/>
                  </a:lnTo>
                  <a:lnTo>
                    <a:pt x="84047" y="277364"/>
                  </a:lnTo>
                  <a:lnTo>
                    <a:pt x="49133" y="3142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8" name="SMARTInkShape-Group369"/>
          <p:cNvGrpSpPr/>
          <p:nvPr/>
        </p:nvGrpSpPr>
        <p:grpSpPr>
          <a:xfrm>
            <a:off x="3365500" y="4167594"/>
            <a:ext cx="635001" cy="704019"/>
            <a:chOff x="3365500" y="4167594"/>
            <a:chExt cx="635001" cy="704019"/>
          </a:xfrm>
        </p:grpSpPr>
        <p:sp>
          <p:nvSpPr>
            <p:cNvPr id="164" name="SMARTInkShape-1635"/>
            <p:cNvSpPr/>
            <p:nvPr>
              <p:custDataLst>
                <p:tags r:id="rId109"/>
              </p:custDataLst>
            </p:nvPr>
          </p:nvSpPr>
          <p:spPr>
            <a:xfrm>
              <a:off x="3365500" y="4403772"/>
              <a:ext cx="182408" cy="467841"/>
            </a:xfrm>
            <a:custGeom>
              <a:avLst/>
              <a:gdLst/>
              <a:ahLst/>
              <a:cxnLst/>
              <a:rect l="0" t="0" r="0" b="0"/>
              <a:pathLst>
                <a:path w="182408" h="467841">
                  <a:moveTo>
                    <a:pt x="0" y="104728"/>
                  </a:moveTo>
                  <a:lnTo>
                    <a:pt x="0" y="104728"/>
                  </a:lnTo>
                  <a:lnTo>
                    <a:pt x="11556" y="104728"/>
                  </a:lnTo>
                  <a:lnTo>
                    <a:pt x="17702" y="143716"/>
                  </a:lnTo>
                  <a:lnTo>
                    <a:pt x="22805" y="185737"/>
                  </a:lnTo>
                  <a:lnTo>
                    <a:pt x="25336" y="229782"/>
                  </a:lnTo>
                  <a:lnTo>
                    <a:pt x="29536" y="274817"/>
                  </a:lnTo>
                  <a:lnTo>
                    <a:pt x="31094" y="320773"/>
                  </a:lnTo>
                  <a:lnTo>
                    <a:pt x="31555" y="355636"/>
                  </a:lnTo>
                  <a:lnTo>
                    <a:pt x="32398" y="396303"/>
                  </a:lnTo>
                  <a:lnTo>
                    <a:pt x="36097" y="436810"/>
                  </a:lnTo>
                  <a:lnTo>
                    <a:pt x="37836" y="467840"/>
                  </a:lnTo>
                  <a:lnTo>
                    <a:pt x="33684" y="446655"/>
                  </a:lnTo>
                  <a:lnTo>
                    <a:pt x="30251" y="402855"/>
                  </a:lnTo>
                  <a:lnTo>
                    <a:pt x="26358" y="357332"/>
                  </a:lnTo>
                  <a:lnTo>
                    <a:pt x="25684" y="317941"/>
                  </a:lnTo>
                  <a:lnTo>
                    <a:pt x="25526" y="284862"/>
                  </a:lnTo>
                  <a:lnTo>
                    <a:pt x="26162" y="249699"/>
                  </a:lnTo>
                  <a:lnTo>
                    <a:pt x="28796" y="215255"/>
                  </a:lnTo>
                  <a:lnTo>
                    <a:pt x="34245" y="177615"/>
                  </a:lnTo>
                  <a:lnTo>
                    <a:pt x="40329" y="135104"/>
                  </a:lnTo>
                  <a:lnTo>
                    <a:pt x="49971" y="93502"/>
                  </a:lnTo>
                  <a:lnTo>
                    <a:pt x="61507" y="54611"/>
                  </a:lnTo>
                  <a:lnTo>
                    <a:pt x="76642" y="15885"/>
                  </a:lnTo>
                  <a:lnTo>
                    <a:pt x="84863" y="5270"/>
                  </a:lnTo>
                  <a:lnTo>
                    <a:pt x="93221" y="552"/>
                  </a:lnTo>
                  <a:lnTo>
                    <a:pt x="96719" y="0"/>
                  </a:lnTo>
                  <a:lnTo>
                    <a:pt x="102488" y="1267"/>
                  </a:lnTo>
                  <a:lnTo>
                    <a:pt x="107404" y="9827"/>
                  </a:lnTo>
                  <a:lnTo>
                    <a:pt x="117756" y="50002"/>
                  </a:lnTo>
                  <a:lnTo>
                    <a:pt x="119087" y="71110"/>
                  </a:lnTo>
                  <a:lnTo>
                    <a:pt x="113573" y="91241"/>
                  </a:lnTo>
                  <a:lnTo>
                    <a:pt x="108690" y="103658"/>
                  </a:lnTo>
                  <a:lnTo>
                    <a:pt x="108279" y="107310"/>
                  </a:lnTo>
                  <a:lnTo>
                    <a:pt x="109581" y="107860"/>
                  </a:lnTo>
                  <a:lnTo>
                    <a:pt x="119565" y="106675"/>
                  </a:lnTo>
                  <a:lnTo>
                    <a:pt x="139065" y="110871"/>
                  </a:lnTo>
                  <a:lnTo>
                    <a:pt x="163093" y="124574"/>
                  </a:lnTo>
                  <a:lnTo>
                    <a:pt x="167995" y="128542"/>
                  </a:lnTo>
                  <a:lnTo>
                    <a:pt x="175323" y="140477"/>
                  </a:lnTo>
                  <a:lnTo>
                    <a:pt x="181535" y="161181"/>
                  </a:lnTo>
                  <a:lnTo>
                    <a:pt x="182407" y="167763"/>
                  </a:lnTo>
                  <a:lnTo>
                    <a:pt x="179612" y="180721"/>
                  </a:lnTo>
                  <a:lnTo>
                    <a:pt x="169691" y="202916"/>
                  </a:lnTo>
                  <a:lnTo>
                    <a:pt x="163378" y="210221"/>
                  </a:lnTo>
                  <a:lnTo>
                    <a:pt x="159719" y="213157"/>
                  </a:lnTo>
                  <a:lnTo>
                    <a:pt x="137713" y="217288"/>
                  </a:lnTo>
                  <a:lnTo>
                    <a:pt x="95250" y="19997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SMARTInkShape-1636"/>
            <p:cNvSpPr/>
            <p:nvPr>
              <p:custDataLst>
                <p:tags r:id="rId110"/>
              </p:custDataLst>
            </p:nvPr>
          </p:nvSpPr>
          <p:spPr>
            <a:xfrm>
              <a:off x="3425516" y="4167594"/>
              <a:ext cx="117785" cy="120212"/>
            </a:xfrm>
            <a:custGeom>
              <a:avLst/>
              <a:gdLst/>
              <a:ahLst/>
              <a:cxnLst/>
              <a:rect l="0" t="0" r="0" b="0"/>
              <a:pathLst>
                <a:path w="117785" h="120212">
                  <a:moveTo>
                    <a:pt x="9834" y="86906"/>
                  </a:moveTo>
                  <a:lnTo>
                    <a:pt x="9834" y="86906"/>
                  </a:lnTo>
                  <a:lnTo>
                    <a:pt x="9834" y="69261"/>
                  </a:lnTo>
                  <a:lnTo>
                    <a:pt x="9128" y="78978"/>
                  </a:lnTo>
                  <a:lnTo>
                    <a:pt x="0" y="119930"/>
                  </a:lnTo>
                  <a:lnTo>
                    <a:pt x="456" y="120211"/>
                  </a:lnTo>
                  <a:lnTo>
                    <a:pt x="1465" y="119692"/>
                  </a:lnTo>
                  <a:lnTo>
                    <a:pt x="2587" y="115353"/>
                  </a:lnTo>
                  <a:lnTo>
                    <a:pt x="4496" y="107310"/>
                  </a:lnTo>
                  <a:lnTo>
                    <a:pt x="21453" y="61587"/>
                  </a:lnTo>
                  <a:lnTo>
                    <a:pt x="45257" y="17014"/>
                  </a:lnTo>
                  <a:lnTo>
                    <a:pt x="58351" y="4735"/>
                  </a:lnTo>
                  <a:lnTo>
                    <a:pt x="66910" y="997"/>
                  </a:lnTo>
                  <a:lnTo>
                    <a:pt x="71168" y="0"/>
                  </a:lnTo>
                  <a:lnTo>
                    <a:pt x="74712" y="1452"/>
                  </a:lnTo>
                  <a:lnTo>
                    <a:pt x="80532" y="8710"/>
                  </a:lnTo>
                  <a:lnTo>
                    <a:pt x="92216" y="40442"/>
                  </a:lnTo>
                  <a:lnTo>
                    <a:pt x="99992" y="75090"/>
                  </a:lnTo>
                  <a:lnTo>
                    <a:pt x="117784" y="996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SMARTInkShape-1637"/>
            <p:cNvSpPr/>
            <p:nvPr>
              <p:custDataLst>
                <p:tags r:id="rId111"/>
              </p:custDataLst>
            </p:nvPr>
          </p:nvSpPr>
          <p:spPr>
            <a:xfrm>
              <a:off x="3803650" y="4476750"/>
              <a:ext cx="133351" cy="12701"/>
            </a:xfrm>
            <a:custGeom>
              <a:avLst/>
              <a:gdLst/>
              <a:ahLst/>
              <a:cxnLst/>
              <a:rect l="0" t="0" r="0" b="0"/>
              <a:pathLst>
                <a:path w="133351" h="12701">
                  <a:moveTo>
                    <a:pt x="0" y="12700"/>
                  </a:moveTo>
                  <a:lnTo>
                    <a:pt x="0" y="12700"/>
                  </a:lnTo>
                  <a:lnTo>
                    <a:pt x="6742" y="9329"/>
                  </a:lnTo>
                  <a:lnTo>
                    <a:pt x="47071" y="4861"/>
                  </a:lnTo>
                  <a:lnTo>
                    <a:pt x="1333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SMARTInkShape-1638"/>
            <p:cNvSpPr/>
            <p:nvPr>
              <p:custDataLst>
                <p:tags r:id="rId112"/>
              </p:custDataLst>
            </p:nvPr>
          </p:nvSpPr>
          <p:spPr>
            <a:xfrm>
              <a:off x="3824313" y="4546600"/>
              <a:ext cx="176188" cy="31289"/>
            </a:xfrm>
            <a:custGeom>
              <a:avLst/>
              <a:gdLst/>
              <a:ahLst/>
              <a:cxnLst/>
              <a:rect l="0" t="0" r="0" b="0"/>
              <a:pathLst>
                <a:path w="176188" h="31289">
                  <a:moveTo>
                    <a:pt x="42837" y="0"/>
                  </a:moveTo>
                  <a:lnTo>
                    <a:pt x="42837" y="0"/>
                  </a:lnTo>
                  <a:lnTo>
                    <a:pt x="806" y="26482"/>
                  </a:lnTo>
                  <a:lnTo>
                    <a:pt x="0" y="28239"/>
                  </a:lnTo>
                  <a:lnTo>
                    <a:pt x="1579" y="29409"/>
                  </a:lnTo>
                  <a:lnTo>
                    <a:pt x="29434" y="31288"/>
                  </a:lnTo>
                  <a:lnTo>
                    <a:pt x="76407" y="26589"/>
                  </a:lnTo>
                  <a:lnTo>
                    <a:pt x="115970" y="21598"/>
                  </a:lnTo>
                  <a:lnTo>
                    <a:pt x="145802" y="18394"/>
                  </a:lnTo>
                  <a:lnTo>
                    <a:pt x="176187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5" name="SMARTInkShape-Group370"/>
          <p:cNvGrpSpPr/>
          <p:nvPr/>
        </p:nvGrpSpPr>
        <p:grpSpPr>
          <a:xfrm>
            <a:off x="4262680" y="4103865"/>
            <a:ext cx="2100021" cy="557374"/>
            <a:chOff x="4262680" y="4103865"/>
            <a:chExt cx="2100021" cy="557374"/>
          </a:xfrm>
        </p:grpSpPr>
        <p:sp>
          <p:nvSpPr>
            <p:cNvPr id="169" name="SMARTInkShape-1639"/>
            <p:cNvSpPr/>
            <p:nvPr>
              <p:custDataLst>
                <p:tags r:id="rId93"/>
              </p:custDataLst>
            </p:nvPr>
          </p:nvSpPr>
          <p:spPr>
            <a:xfrm>
              <a:off x="4262680" y="4331039"/>
              <a:ext cx="106121" cy="304462"/>
            </a:xfrm>
            <a:custGeom>
              <a:avLst/>
              <a:gdLst/>
              <a:ahLst/>
              <a:cxnLst/>
              <a:rect l="0" t="0" r="0" b="0"/>
              <a:pathLst>
                <a:path w="106121" h="304462">
                  <a:moveTo>
                    <a:pt x="106120" y="12361"/>
                  </a:moveTo>
                  <a:lnTo>
                    <a:pt x="106120" y="12361"/>
                  </a:lnTo>
                  <a:lnTo>
                    <a:pt x="106120" y="8990"/>
                  </a:lnTo>
                  <a:lnTo>
                    <a:pt x="104238" y="5453"/>
                  </a:lnTo>
                  <a:lnTo>
                    <a:pt x="102749" y="3522"/>
                  </a:lnTo>
                  <a:lnTo>
                    <a:pt x="97331" y="1377"/>
                  </a:lnTo>
                  <a:lnTo>
                    <a:pt x="82354" y="0"/>
                  </a:lnTo>
                  <a:lnTo>
                    <a:pt x="78282" y="2003"/>
                  </a:lnTo>
                  <a:lnTo>
                    <a:pt x="54023" y="29577"/>
                  </a:lnTo>
                  <a:lnTo>
                    <a:pt x="33451" y="65419"/>
                  </a:lnTo>
                  <a:lnTo>
                    <a:pt x="18266" y="103812"/>
                  </a:lnTo>
                  <a:lnTo>
                    <a:pt x="3864" y="150918"/>
                  </a:lnTo>
                  <a:lnTo>
                    <a:pt x="0" y="197540"/>
                  </a:lnTo>
                  <a:lnTo>
                    <a:pt x="4278" y="234210"/>
                  </a:lnTo>
                  <a:lnTo>
                    <a:pt x="14169" y="265615"/>
                  </a:lnTo>
                  <a:lnTo>
                    <a:pt x="21980" y="279200"/>
                  </a:lnTo>
                  <a:lnTo>
                    <a:pt x="41052" y="298152"/>
                  </a:lnTo>
                  <a:lnTo>
                    <a:pt x="106120" y="30446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SMARTInkShape-1640"/>
            <p:cNvSpPr/>
            <p:nvPr>
              <p:custDataLst>
                <p:tags r:id="rId94"/>
              </p:custDataLst>
            </p:nvPr>
          </p:nvSpPr>
          <p:spPr>
            <a:xfrm>
              <a:off x="4477633" y="4406900"/>
              <a:ext cx="151518" cy="152401"/>
            </a:xfrm>
            <a:custGeom>
              <a:avLst/>
              <a:gdLst/>
              <a:ahLst/>
              <a:cxnLst/>
              <a:rect l="0" t="0" r="0" b="0"/>
              <a:pathLst>
                <a:path w="151518" h="152401">
                  <a:moveTo>
                    <a:pt x="5467" y="0"/>
                  </a:moveTo>
                  <a:lnTo>
                    <a:pt x="5467" y="0"/>
                  </a:lnTo>
                  <a:lnTo>
                    <a:pt x="0" y="0"/>
                  </a:lnTo>
                  <a:lnTo>
                    <a:pt x="33437" y="45842"/>
                  </a:lnTo>
                  <a:lnTo>
                    <a:pt x="61170" y="89707"/>
                  </a:lnTo>
                  <a:lnTo>
                    <a:pt x="102384" y="130893"/>
                  </a:lnTo>
                  <a:lnTo>
                    <a:pt x="130105" y="146688"/>
                  </a:lnTo>
                  <a:lnTo>
                    <a:pt x="151517" y="152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SMARTInkShape-1641"/>
            <p:cNvSpPr/>
            <p:nvPr>
              <p:custDataLst>
                <p:tags r:id="rId95"/>
              </p:custDataLst>
            </p:nvPr>
          </p:nvSpPr>
          <p:spPr>
            <a:xfrm>
              <a:off x="4496552" y="4384192"/>
              <a:ext cx="138949" cy="193221"/>
            </a:xfrm>
            <a:custGeom>
              <a:avLst/>
              <a:gdLst/>
              <a:ahLst/>
              <a:cxnLst/>
              <a:rect l="0" t="0" r="0" b="0"/>
              <a:pathLst>
                <a:path w="138949" h="193221">
                  <a:moveTo>
                    <a:pt x="138948" y="3658"/>
                  </a:moveTo>
                  <a:lnTo>
                    <a:pt x="138948" y="3658"/>
                  </a:lnTo>
                  <a:lnTo>
                    <a:pt x="135577" y="287"/>
                  </a:lnTo>
                  <a:lnTo>
                    <a:pt x="133879" y="0"/>
                  </a:lnTo>
                  <a:lnTo>
                    <a:pt x="132040" y="514"/>
                  </a:lnTo>
                  <a:lnTo>
                    <a:pt x="124021" y="6407"/>
                  </a:lnTo>
                  <a:lnTo>
                    <a:pt x="102583" y="30740"/>
                  </a:lnTo>
                  <a:lnTo>
                    <a:pt x="80886" y="73657"/>
                  </a:lnTo>
                  <a:lnTo>
                    <a:pt x="56218" y="113806"/>
                  </a:lnTo>
                  <a:lnTo>
                    <a:pt x="25189" y="157575"/>
                  </a:lnTo>
                  <a:lnTo>
                    <a:pt x="0" y="193220"/>
                  </a:lnTo>
                  <a:lnTo>
                    <a:pt x="11948" y="1814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SMARTInkShape-1642"/>
            <p:cNvSpPr/>
            <p:nvPr>
              <p:custDataLst>
                <p:tags r:id="rId96"/>
              </p:custDataLst>
            </p:nvPr>
          </p:nvSpPr>
          <p:spPr>
            <a:xfrm>
              <a:off x="4737100" y="4324350"/>
              <a:ext cx="12701" cy="120651"/>
            </a:xfrm>
            <a:custGeom>
              <a:avLst/>
              <a:gdLst/>
              <a:ahLst/>
              <a:cxnLst/>
              <a:rect l="0" t="0" r="0" b="0"/>
              <a:pathLst>
                <a:path w="12701" h="120651">
                  <a:moveTo>
                    <a:pt x="0" y="0"/>
                  </a:moveTo>
                  <a:lnTo>
                    <a:pt x="0" y="0"/>
                  </a:lnTo>
                  <a:lnTo>
                    <a:pt x="3370" y="0"/>
                  </a:lnTo>
                  <a:lnTo>
                    <a:pt x="4364" y="705"/>
                  </a:lnTo>
                  <a:lnTo>
                    <a:pt x="5026" y="1881"/>
                  </a:lnTo>
                  <a:lnTo>
                    <a:pt x="5467" y="3371"/>
                  </a:lnTo>
                  <a:lnTo>
                    <a:pt x="9460" y="8838"/>
                  </a:lnTo>
                  <a:lnTo>
                    <a:pt x="12059" y="33626"/>
                  </a:lnTo>
                  <a:lnTo>
                    <a:pt x="12616" y="79870"/>
                  </a:lnTo>
                  <a:lnTo>
                    <a:pt x="12700" y="1206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SMARTInkShape-1643"/>
            <p:cNvSpPr/>
            <p:nvPr>
              <p:custDataLst>
                <p:tags r:id="rId97"/>
              </p:custDataLst>
            </p:nvPr>
          </p:nvSpPr>
          <p:spPr>
            <a:xfrm>
              <a:off x="4673469" y="4279900"/>
              <a:ext cx="146182" cy="38101"/>
            </a:xfrm>
            <a:custGeom>
              <a:avLst/>
              <a:gdLst/>
              <a:ahLst/>
              <a:cxnLst/>
              <a:rect l="0" t="0" r="0" b="0"/>
              <a:pathLst>
                <a:path w="146182" h="38101">
                  <a:moveTo>
                    <a:pt x="12831" y="38100"/>
                  </a:moveTo>
                  <a:lnTo>
                    <a:pt x="12831" y="38100"/>
                  </a:lnTo>
                  <a:lnTo>
                    <a:pt x="0" y="38100"/>
                  </a:lnTo>
                  <a:lnTo>
                    <a:pt x="749" y="37394"/>
                  </a:lnTo>
                  <a:lnTo>
                    <a:pt x="43244" y="26563"/>
                  </a:lnTo>
                  <a:lnTo>
                    <a:pt x="78522" y="16729"/>
                  </a:lnTo>
                  <a:lnTo>
                    <a:pt x="14618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SMARTInkShape-1644"/>
            <p:cNvSpPr/>
            <p:nvPr>
              <p:custDataLst>
                <p:tags r:id="rId98"/>
              </p:custDataLst>
            </p:nvPr>
          </p:nvSpPr>
          <p:spPr>
            <a:xfrm>
              <a:off x="4946650" y="4401694"/>
              <a:ext cx="120651" cy="151257"/>
            </a:xfrm>
            <a:custGeom>
              <a:avLst/>
              <a:gdLst/>
              <a:ahLst/>
              <a:cxnLst/>
              <a:rect l="0" t="0" r="0" b="0"/>
              <a:pathLst>
                <a:path w="120651" h="151257">
                  <a:moveTo>
                    <a:pt x="0" y="11556"/>
                  </a:moveTo>
                  <a:lnTo>
                    <a:pt x="0" y="11556"/>
                  </a:lnTo>
                  <a:lnTo>
                    <a:pt x="0" y="0"/>
                  </a:lnTo>
                  <a:lnTo>
                    <a:pt x="38693" y="41570"/>
                  </a:lnTo>
                  <a:lnTo>
                    <a:pt x="76252" y="86721"/>
                  </a:lnTo>
                  <a:lnTo>
                    <a:pt x="92177" y="109998"/>
                  </a:lnTo>
                  <a:lnTo>
                    <a:pt x="104060" y="133700"/>
                  </a:lnTo>
                  <a:lnTo>
                    <a:pt x="120650" y="1512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SMARTInkShape-1645"/>
            <p:cNvSpPr/>
            <p:nvPr>
              <p:custDataLst>
                <p:tags r:id="rId99"/>
              </p:custDataLst>
            </p:nvPr>
          </p:nvSpPr>
          <p:spPr>
            <a:xfrm>
              <a:off x="4945157" y="4419600"/>
              <a:ext cx="147544" cy="153785"/>
            </a:xfrm>
            <a:custGeom>
              <a:avLst/>
              <a:gdLst/>
              <a:ahLst/>
              <a:cxnLst/>
              <a:rect l="0" t="0" r="0" b="0"/>
              <a:pathLst>
                <a:path w="147544" h="153785">
                  <a:moveTo>
                    <a:pt x="147543" y="0"/>
                  </a:moveTo>
                  <a:lnTo>
                    <a:pt x="147543" y="0"/>
                  </a:lnTo>
                  <a:lnTo>
                    <a:pt x="125874" y="0"/>
                  </a:lnTo>
                  <a:lnTo>
                    <a:pt x="121102" y="2117"/>
                  </a:lnTo>
                  <a:lnTo>
                    <a:pt x="77363" y="44780"/>
                  </a:lnTo>
                  <a:lnTo>
                    <a:pt x="44747" y="88227"/>
                  </a:lnTo>
                  <a:lnTo>
                    <a:pt x="9149" y="135593"/>
                  </a:lnTo>
                  <a:lnTo>
                    <a:pt x="1839" y="144460"/>
                  </a:lnTo>
                  <a:lnTo>
                    <a:pt x="312" y="147812"/>
                  </a:lnTo>
                  <a:lnTo>
                    <a:pt x="0" y="150752"/>
                  </a:lnTo>
                  <a:lnTo>
                    <a:pt x="498" y="153418"/>
                  </a:lnTo>
                  <a:lnTo>
                    <a:pt x="1535" y="153784"/>
                  </a:lnTo>
                  <a:lnTo>
                    <a:pt x="7843" y="146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SMARTInkShape-1646"/>
            <p:cNvSpPr/>
            <p:nvPr>
              <p:custDataLst>
                <p:tags r:id="rId100"/>
              </p:custDataLst>
            </p:nvPr>
          </p:nvSpPr>
          <p:spPr>
            <a:xfrm>
              <a:off x="5187950" y="4349750"/>
              <a:ext cx="60793" cy="222251"/>
            </a:xfrm>
            <a:custGeom>
              <a:avLst/>
              <a:gdLst/>
              <a:ahLst/>
              <a:cxnLst/>
              <a:rect l="0" t="0" r="0" b="0"/>
              <a:pathLst>
                <a:path w="60793" h="222251">
                  <a:moveTo>
                    <a:pt x="6350" y="0"/>
                  </a:moveTo>
                  <a:lnTo>
                    <a:pt x="6350" y="0"/>
                  </a:lnTo>
                  <a:lnTo>
                    <a:pt x="27397" y="12209"/>
                  </a:lnTo>
                  <a:lnTo>
                    <a:pt x="45043" y="37249"/>
                  </a:lnTo>
                  <a:lnTo>
                    <a:pt x="59122" y="82930"/>
                  </a:lnTo>
                  <a:lnTo>
                    <a:pt x="60792" y="117313"/>
                  </a:lnTo>
                  <a:lnTo>
                    <a:pt x="52977" y="156037"/>
                  </a:lnTo>
                  <a:lnTo>
                    <a:pt x="45652" y="176829"/>
                  </a:lnTo>
                  <a:lnTo>
                    <a:pt x="26854" y="201031"/>
                  </a:lnTo>
                  <a:lnTo>
                    <a:pt x="0" y="222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SMARTInkShape-1647"/>
            <p:cNvSpPr/>
            <p:nvPr>
              <p:custDataLst>
                <p:tags r:id="rId101"/>
              </p:custDataLst>
            </p:nvPr>
          </p:nvSpPr>
          <p:spPr>
            <a:xfrm>
              <a:off x="5219700" y="4179246"/>
              <a:ext cx="146051" cy="18105"/>
            </a:xfrm>
            <a:custGeom>
              <a:avLst/>
              <a:gdLst/>
              <a:ahLst/>
              <a:cxnLst/>
              <a:rect l="0" t="0" r="0" b="0"/>
              <a:pathLst>
                <a:path w="146051" h="18105">
                  <a:moveTo>
                    <a:pt x="0" y="18104"/>
                  </a:moveTo>
                  <a:lnTo>
                    <a:pt x="0" y="18104"/>
                  </a:lnTo>
                  <a:lnTo>
                    <a:pt x="0" y="9266"/>
                  </a:lnTo>
                  <a:lnTo>
                    <a:pt x="1411" y="7273"/>
                  </a:lnTo>
                  <a:lnTo>
                    <a:pt x="6742" y="3177"/>
                  </a:lnTo>
                  <a:lnTo>
                    <a:pt x="13815" y="886"/>
                  </a:lnTo>
                  <a:lnTo>
                    <a:pt x="53585" y="0"/>
                  </a:lnTo>
                  <a:lnTo>
                    <a:pt x="95808" y="4553"/>
                  </a:lnTo>
                  <a:lnTo>
                    <a:pt x="146050" y="540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SMARTInkShape-1648"/>
            <p:cNvSpPr/>
            <p:nvPr>
              <p:custDataLst>
                <p:tags r:id="rId102"/>
              </p:custDataLst>
            </p:nvPr>
          </p:nvSpPr>
          <p:spPr>
            <a:xfrm>
              <a:off x="5429250" y="4103865"/>
              <a:ext cx="15719" cy="118886"/>
            </a:xfrm>
            <a:custGeom>
              <a:avLst/>
              <a:gdLst/>
              <a:ahLst/>
              <a:cxnLst/>
              <a:rect l="0" t="0" r="0" b="0"/>
              <a:pathLst>
                <a:path w="15719" h="118886">
                  <a:moveTo>
                    <a:pt x="0" y="10935"/>
                  </a:moveTo>
                  <a:lnTo>
                    <a:pt x="0" y="10935"/>
                  </a:lnTo>
                  <a:lnTo>
                    <a:pt x="0" y="0"/>
                  </a:lnTo>
                  <a:lnTo>
                    <a:pt x="0" y="2129"/>
                  </a:lnTo>
                  <a:lnTo>
                    <a:pt x="7839" y="43703"/>
                  </a:lnTo>
                  <a:lnTo>
                    <a:pt x="15718" y="86302"/>
                  </a:lnTo>
                  <a:lnTo>
                    <a:pt x="12700" y="1188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SMARTInkShape-1649"/>
            <p:cNvSpPr/>
            <p:nvPr>
              <p:custDataLst>
                <p:tags r:id="rId103"/>
              </p:custDataLst>
            </p:nvPr>
          </p:nvSpPr>
          <p:spPr>
            <a:xfrm>
              <a:off x="5620633" y="4368800"/>
              <a:ext cx="183268" cy="184151"/>
            </a:xfrm>
            <a:custGeom>
              <a:avLst/>
              <a:gdLst/>
              <a:ahLst/>
              <a:cxnLst/>
              <a:rect l="0" t="0" r="0" b="0"/>
              <a:pathLst>
                <a:path w="183268" h="184151">
                  <a:moveTo>
                    <a:pt x="5467" y="0"/>
                  </a:moveTo>
                  <a:lnTo>
                    <a:pt x="5467" y="0"/>
                  </a:lnTo>
                  <a:lnTo>
                    <a:pt x="0" y="0"/>
                  </a:lnTo>
                  <a:lnTo>
                    <a:pt x="2749" y="0"/>
                  </a:lnTo>
                  <a:lnTo>
                    <a:pt x="20138" y="15915"/>
                  </a:lnTo>
                  <a:lnTo>
                    <a:pt x="65168" y="61146"/>
                  </a:lnTo>
                  <a:lnTo>
                    <a:pt x="111097" y="105051"/>
                  </a:lnTo>
                  <a:lnTo>
                    <a:pt x="151313" y="145165"/>
                  </a:lnTo>
                  <a:lnTo>
                    <a:pt x="183267" y="184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SMARTInkShape-1650"/>
            <p:cNvSpPr/>
            <p:nvPr>
              <p:custDataLst>
                <p:tags r:id="rId104"/>
              </p:custDataLst>
            </p:nvPr>
          </p:nvSpPr>
          <p:spPr>
            <a:xfrm>
              <a:off x="5617661" y="4381500"/>
              <a:ext cx="230690" cy="199841"/>
            </a:xfrm>
            <a:custGeom>
              <a:avLst/>
              <a:gdLst/>
              <a:ahLst/>
              <a:cxnLst/>
              <a:rect l="0" t="0" r="0" b="0"/>
              <a:pathLst>
                <a:path w="230690" h="199841">
                  <a:moveTo>
                    <a:pt x="230689" y="0"/>
                  </a:moveTo>
                  <a:lnTo>
                    <a:pt x="230689" y="0"/>
                  </a:lnTo>
                  <a:lnTo>
                    <a:pt x="213013" y="0"/>
                  </a:lnTo>
                  <a:lnTo>
                    <a:pt x="182173" y="10845"/>
                  </a:lnTo>
                  <a:lnTo>
                    <a:pt x="140654" y="40480"/>
                  </a:lnTo>
                  <a:lnTo>
                    <a:pt x="98536" y="81426"/>
                  </a:lnTo>
                  <a:lnTo>
                    <a:pt x="58577" y="125081"/>
                  </a:lnTo>
                  <a:lnTo>
                    <a:pt x="24843" y="171987"/>
                  </a:lnTo>
                  <a:lnTo>
                    <a:pt x="3738" y="198160"/>
                  </a:lnTo>
                  <a:lnTo>
                    <a:pt x="1072" y="199840"/>
                  </a:lnTo>
                  <a:lnTo>
                    <a:pt x="0" y="199549"/>
                  </a:lnTo>
                  <a:lnTo>
                    <a:pt x="2089" y="190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SMARTInkShape-1651"/>
            <p:cNvSpPr/>
            <p:nvPr>
              <p:custDataLst>
                <p:tags r:id="rId105"/>
              </p:custDataLst>
            </p:nvPr>
          </p:nvSpPr>
          <p:spPr>
            <a:xfrm>
              <a:off x="5949950" y="4229100"/>
              <a:ext cx="11818" cy="165101"/>
            </a:xfrm>
            <a:custGeom>
              <a:avLst/>
              <a:gdLst/>
              <a:ahLst/>
              <a:cxnLst/>
              <a:rect l="0" t="0" r="0" b="0"/>
              <a:pathLst>
                <a:path w="11818" h="165101">
                  <a:moveTo>
                    <a:pt x="6350" y="0"/>
                  </a:moveTo>
                  <a:lnTo>
                    <a:pt x="6350" y="0"/>
                  </a:lnTo>
                  <a:lnTo>
                    <a:pt x="8232" y="12552"/>
                  </a:lnTo>
                  <a:lnTo>
                    <a:pt x="11817" y="41442"/>
                  </a:lnTo>
                  <a:lnTo>
                    <a:pt x="8162" y="84465"/>
                  </a:lnTo>
                  <a:lnTo>
                    <a:pt x="4826" y="128084"/>
                  </a:lnTo>
                  <a:lnTo>
                    <a:pt x="0" y="1651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SMARTInkShape-1652"/>
            <p:cNvSpPr/>
            <p:nvPr>
              <p:custDataLst>
                <p:tags r:id="rId106"/>
              </p:custDataLst>
            </p:nvPr>
          </p:nvSpPr>
          <p:spPr>
            <a:xfrm>
              <a:off x="5856465" y="4229100"/>
              <a:ext cx="201436" cy="50801"/>
            </a:xfrm>
            <a:custGeom>
              <a:avLst/>
              <a:gdLst/>
              <a:ahLst/>
              <a:cxnLst/>
              <a:rect l="0" t="0" r="0" b="0"/>
              <a:pathLst>
                <a:path w="201436" h="50801">
                  <a:moveTo>
                    <a:pt x="10935" y="50800"/>
                  </a:moveTo>
                  <a:lnTo>
                    <a:pt x="10935" y="50800"/>
                  </a:lnTo>
                  <a:lnTo>
                    <a:pt x="2206" y="41366"/>
                  </a:lnTo>
                  <a:lnTo>
                    <a:pt x="0" y="36494"/>
                  </a:lnTo>
                  <a:lnTo>
                    <a:pt x="901" y="30096"/>
                  </a:lnTo>
                  <a:lnTo>
                    <a:pt x="2129" y="26414"/>
                  </a:lnTo>
                  <a:lnTo>
                    <a:pt x="12900" y="20441"/>
                  </a:lnTo>
                  <a:lnTo>
                    <a:pt x="59302" y="9355"/>
                  </a:lnTo>
                  <a:lnTo>
                    <a:pt x="101314" y="6944"/>
                  </a:lnTo>
                  <a:lnTo>
                    <a:pt x="144107" y="3096"/>
                  </a:lnTo>
                  <a:lnTo>
                    <a:pt x="20143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SMARTInkShape-1653"/>
            <p:cNvSpPr/>
            <p:nvPr>
              <p:custDataLst>
                <p:tags r:id="rId107"/>
              </p:custDataLst>
            </p:nvPr>
          </p:nvSpPr>
          <p:spPr>
            <a:xfrm>
              <a:off x="6166733" y="4352442"/>
              <a:ext cx="88018" cy="111609"/>
            </a:xfrm>
            <a:custGeom>
              <a:avLst/>
              <a:gdLst/>
              <a:ahLst/>
              <a:cxnLst/>
              <a:rect l="0" t="0" r="0" b="0"/>
              <a:pathLst>
                <a:path w="88018" h="111609">
                  <a:moveTo>
                    <a:pt x="5467" y="3658"/>
                  </a:moveTo>
                  <a:lnTo>
                    <a:pt x="5467" y="3658"/>
                  </a:lnTo>
                  <a:lnTo>
                    <a:pt x="2096" y="287"/>
                  </a:lnTo>
                  <a:lnTo>
                    <a:pt x="1103" y="0"/>
                  </a:lnTo>
                  <a:lnTo>
                    <a:pt x="441" y="513"/>
                  </a:lnTo>
                  <a:lnTo>
                    <a:pt x="0" y="1562"/>
                  </a:lnTo>
                  <a:lnTo>
                    <a:pt x="2749" y="9779"/>
                  </a:lnTo>
                  <a:lnTo>
                    <a:pt x="36404" y="57193"/>
                  </a:lnTo>
                  <a:lnTo>
                    <a:pt x="88017" y="1116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SMARTInkShape-1654"/>
            <p:cNvSpPr/>
            <p:nvPr>
              <p:custDataLst>
                <p:tags r:id="rId108"/>
              </p:custDataLst>
            </p:nvPr>
          </p:nvSpPr>
          <p:spPr>
            <a:xfrm>
              <a:off x="6223000" y="4363333"/>
              <a:ext cx="139701" cy="297906"/>
            </a:xfrm>
            <a:custGeom>
              <a:avLst/>
              <a:gdLst/>
              <a:ahLst/>
              <a:cxnLst/>
              <a:rect l="0" t="0" r="0" b="0"/>
              <a:pathLst>
                <a:path w="139701" h="297906">
                  <a:moveTo>
                    <a:pt x="139700" y="5467"/>
                  </a:moveTo>
                  <a:lnTo>
                    <a:pt x="139700" y="5467"/>
                  </a:lnTo>
                  <a:lnTo>
                    <a:pt x="136329" y="2096"/>
                  </a:lnTo>
                  <a:lnTo>
                    <a:pt x="130911" y="441"/>
                  </a:lnTo>
                  <a:lnTo>
                    <a:pt x="127491" y="0"/>
                  </a:lnTo>
                  <a:lnTo>
                    <a:pt x="82527" y="16871"/>
                  </a:lnTo>
                  <a:lnTo>
                    <a:pt x="56414" y="33851"/>
                  </a:lnTo>
                  <a:lnTo>
                    <a:pt x="35367" y="54975"/>
                  </a:lnTo>
                  <a:lnTo>
                    <a:pt x="23998" y="76316"/>
                  </a:lnTo>
                  <a:lnTo>
                    <a:pt x="19702" y="115987"/>
                  </a:lnTo>
                  <a:lnTo>
                    <a:pt x="19178" y="152887"/>
                  </a:lnTo>
                  <a:lnTo>
                    <a:pt x="19088" y="188925"/>
                  </a:lnTo>
                  <a:lnTo>
                    <a:pt x="13988" y="235916"/>
                  </a:lnTo>
                  <a:lnTo>
                    <a:pt x="6187" y="277706"/>
                  </a:lnTo>
                  <a:lnTo>
                    <a:pt x="814" y="297905"/>
                  </a:lnTo>
                  <a:lnTo>
                    <a:pt x="0" y="2912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6" name="SMARTInkShape-1655"/>
          <p:cNvSpPr/>
          <p:nvPr>
            <p:custDataLst>
              <p:tags r:id="rId5"/>
            </p:custDataLst>
          </p:nvPr>
        </p:nvSpPr>
        <p:spPr>
          <a:xfrm>
            <a:off x="4320263" y="4959428"/>
            <a:ext cx="2022915" cy="120302"/>
          </a:xfrm>
          <a:custGeom>
            <a:avLst/>
            <a:gdLst/>
            <a:ahLst/>
            <a:cxnLst/>
            <a:rect l="0" t="0" r="0" b="0"/>
            <a:pathLst>
              <a:path w="2022915" h="120302">
                <a:moveTo>
                  <a:pt x="42187" y="6272"/>
                </a:moveTo>
                <a:lnTo>
                  <a:pt x="42187" y="6272"/>
                </a:lnTo>
                <a:lnTo>
                  <a:pt x="24025" y="5567"/>
                </a:lnTo>
                <a:lnTo>
                  <a:pt x="74" y="183"/>
                </a:lnTo>
                <a:lnTo>
                  <a:pt x="0" y="96"/>
                </a:lnTo>
                <a:lnTo>
                  <a:pt x="1801" y="0"/>
                </a:lnTo>
                <a:lnTo>
                  <a:pt x="40205" y="4959"/>
                </a:lnTo>
                <a:lnTo>
                  <a:pt x="84129" y="6012"/>
                </a:lnTo>
                <a:lnTo>
                  <a:pt x="116802" y="8039"/>
                </a:lnTo>
                <a:lnTo>
                  <a:pt x="154371" y="10585"/>
                </a:lnTo>
                <a:lnTo>
                  <a:pt x="187532" y="11717"/>
                </a:lnTo>
                <a:lnTo>
                  <a:pt x="220614" y="12220"/>
                </a:lnTo>
                <a:lnTo>
                  <a:pt x="254132" y="12443"/>
                </a:lnTo>
                <a:lnTo>
                  <a:pt x="287844" y="12542"/>
                </a:lnTo>
                <a:lnTo>
                  <a:pt x="325405" y="14468"/>
                </a:lnTo>
                <a:lnTo>
                  <a:pt x="365617" y="16970"/>
                </a:lnTo>
                <a:lnTo>
                  <a:pt x="407007" y="18082"/>
                </a:lnTo>
                <a:lnTo>
                  <a:pt x="452685" y="20458"/>
                </a:lnTo>
                <a:lnTo>
                  <a:pt x="476719" y="22079"/>
                </a:lnTo>
                <a:lnTo>
                  <a:pt x="501208" y="23866"/>
                </a:lnTo>
                <a:lnTo>
                  <a:pt x="526001" y="25762"/>
                </a:lnTo>
                <a:lnTo>
                  <a:pt x="550996" y="27732"/>
                </a:lnTo>
                <a:lnTo>
                  <a:pt x="576127" y="29751"/>
                </a:lnTo>
                <a:lnTo>
                  <a:pt x="601346" y="31802"/>
                </a:lnTo>
                <a:lnTo>
                  <a:pt x="626627" y="33875"/>
                </a:lnTo>
                <a:lnTo>
                  <a:pt x="653358" y="35258"/>
                </a:lnTo>
                <a:lnTo>
                  <a:pt x="681057" y="36179"/>
                </a:lnTo>
                <a:lnTo>
                  <a:pt x="709400" y="36793"/>
                </a:lnTo>
                <a:lnTo>
                  <a:pt x="736762" y="37909"/>
                </a:lnTo>
                <a:lnTo>
                  <a:pt x="763471" y="39358"/>
                </a:lnTo>
                <a:lnTo>
                  <a:pt x="789743" y="41029"/>
                </a:lnTo>
                <a:lnTo>
                  <a:pt x="817135" y="42848"/>
                </a:lnTo>
                <a:lnTo>
                  <a:pt x="845274" y="44768"/>
                </a:lnTo>
                <a:lnTo>
                  <a:pt x="873912" y="46752"/>
                </a:lnTo>
                <a:lnTo>
                  <a:pt x="902176" y="48781"/>
                </a:lnTo>
                <a:lnTo>
                  <a:pt x="930191" y="50839"/>
                </a:lnTo>
                <a:lnTo>
                  <a:pt x="958039" y="52916"/>
                </a:lnTo>
                <a:lnTo>
                  <a:pt x="985777" y="55008"/>
                </a:lnTo>
                <a:lnTo>
                  <a:pt x="1013442" y="57107"/>
                </a:lnTo>
                <a:lnTo>
                  <a:pt x="1041057" y="59212"/>
                </a:lnTo>
                <a:lnTo>
                  <a:pt x="1067934" y="61321"/>
                </a:lnTo>
                <a:lnTo>
                  <a:pt x="1094318" y="63432"/>
                </a:lnTo>
                <a:lnTo>
                  <a:pt x="1120375" y="65546"/>
                </a:lnTo>
                <a:lnTo>
                  <a:pt x="1146212" y="66954"/>
                </a:lnTo>
                <a:lnTo>
                  <a:pt x="1171904" y="67893"/>
                </a:lnTo>
                <a:lnTo>
                  <a:pt x="1197498" y="68520"/>
                </a:lnTo>
                <a:lnTo>
                  <a:pt x="1223733" y="69642"/>
                </a:lnTo>
                <a:lnTo>
                  <a:pt x="1250396" y="71097"/>
                </a:lnTo>
                <a:lnTo>
                  <a:pt x="1277343" y="72772"/>
                </a:lnTo>
                <a:lnTo>
                  <a:pt x="1303069" y="74594"/>
                </a:lnTo>
                <a:lnTo>
                  <a:pt x="1327981" y="76515"/>
                </a:lnTo>
                <a:lnTo>
                  <a:pt x="1352349" y="78501"/>
                </a:lnTo>
                <a:lnTo>
                  <a:pt x="1377062" y="80530"/>
                </a:lnTo>
                <a:lnTo>
                  <a:pt x="1402003" y="82588"/>
                </a:lnTo>
                <a:lnTo>
                  <a:pt x="1427097" y="84666"/>
                </a:lnTo>
                <a:lnTo>
                  <a:pt x="1473795" y="88856"/>
                </a:lnTo>
                <a:lnTo>
                  <a:pt x="1518068" y="93071"/>
                </a:lnTo>
                <a:lnTo>
                  <a:pt x="1561264" y="97295"/>
                </a:lnTo>
                <a:lnTo>
                  <a:pt x="1603980" y="99643"/>
                </a:lnTo>
                <a:lnTo>
                  <a:pt x="1645778" y="101393"/>
                </a:lnTo>
                <a:lnTo>
                  <a:pt x="1685522" y="104522"/>
                </a:lnTo>
                <a:lnTo>
                  <a:pt x="1722471" y="108265"/>
                </a:lnTo>
                <a:lnTo>
                  <a:pt x="1757708" y="111574"/>
                </a:lnTo>
                <a:lnTo>
                  <a:pt x="1792183" y="113045"/>
                </a:lnTo>
                <a:lnTo>
                  <a:pt x="1824439" y="113699"/>
                </a:lnTo>
                <a:lnTo>
                  <a:pt x="1868484" y="115948"/>
                </a:lnTo>
                <a:lnTo>
                  <a:pt x="1908345" y="119202"/>
                </a:lnTo>
                <a:lnTo>
                  <a:pt x="1952998" y="120301"/>
                </a:lnTo>
                <a:lnTo>
                  <a:pt x="1996313" y="119813"/>
                </a:lnTo>
                <a:lnTo>
                  <a:pt x="2015444" y="115487"/>
                </a:lnTo>
                <a:lnTo>
                  <a:pt x="2022914" y="111727"/>
                </a:lnTo>
                <a:lnTo>
                  <a:pt x="2021661" y="109736"/>
                </a:lnTo>
                <a:lnTo>
                  <a:pt x="2001631" y="103563"/>
                </a:lnTo>
                <a:lnTo>
                  <a:pt x="1965748" y="97267"/>
                </a:lnTo>
                <a:lnTo>
                  <a:pt x="1927992" y="90932"/>
                </a:lnTo>
                <a:lnTo>
                  <a:pt x="1889288" y="84587"/>
                </a:lnTo>
                <a:lnTo>
                  <a:pt x="1846149" y="78944"/>
                </a:lnTo>
                <a:lnTo>
                  <a:pt x="1814322" y="77376"/>
                </a:lnTo>
                <a:lnTo>
                  <a:pt x="1781362" y="74798"/>
                </a:lnTo>
                <a:lnTo>
                  <a:pt x="1747192" y="71300"/>
                </a:lnTo>
                <a:lnTo>
                  <a:pt x="1710840" y="67393"/>
                </a:lnTo>
                <a:lnTo>
                  <a:pt x="1669753" y="65187"/>
                </a:lnTo>
                <a:lnTo>
                  <a:pt x="1625622" y="63501"/>
                </a:lnTo>
                <a:lnTo>
                  <a:pt x="1580138" y="60400"/>
                </a:lnTo>
                <a:lnTo>
                  <a:pt x="1556437" y="58585"/>
                </a:lnTo>
                <a:lnTo>
                  <a:pt x="1532171" y="56669"/>
                </a:lnTo>
                <a:lnTo>
                  <a:pt x="1507527" y="54687"/>
                </a:lnTo>
                <a:lnTo>
                  <a:pt x="1481219" y="52659"/>
                </a:lnTo>
                <a:lnTo>
                  <a:pt x="1453802" y="50603"/>
                </a:lnTo>
                <a:lnTo>
                  <a:pt x="1425648" y="48526"/>
                </a:lnTo>
                <a:lnTo>
                  <a:pt x="1397705" y="47141"/>
                </a:lnTo>
                <a:lnTo>
                  <a:pt x="1369905" y="46218"/>
                </a:lnTo>
                <a:lnTo>
                  <a:pt x="1342200" y="45603"/>
                </a:lnTo>
                <a:lnTo>
                  <a:pt x="1313145" y="44487"/>
                </a:lnTo>
                <a:lnTo>
                  <a:pt x="1283193" y="43037"/>
                </a:lnTo>
                <a:lnTo>
                  <a:pt x="1252640" y="41366"/>
                </a:lnTo>
                <a:lnTo>
                  <a:pt x="1221689" y="40251"/>
                </a:lnTo>
                <a:lnTo>
                  <a:pt x="1190472" y="39508"/>
                </a:lnTo>
                <a:lnTo>
                  <a:pt x="1159077" y="39012"/>
                </a:lnTo>
                <a:lnTo>
                  <a:pt x="1127564" y="37977"/>
                </a:lnTo>
                <a:lnTo>
                  <a:pt x="1095972" y="36581"/>
                </a:lnTo>
                <a:lnTo>
                  <a:pt x="1064327" y="34944"/>
                </a:lnTo>
                <a:lnTo>
                  <a:pt x="1031941" y="33854"/>
                </a:lnTo>
                <a:lnTo>
                  <a:pt x="999062" y="33127"/>
                </a:lnTo>
                <a:lnTo>
                  <a:pt x="965854" y="32642"/>
                </a:lnTo>
                <a:lnTo>
                  <a:pt x="933132" y="32318"/>
                </a:lnTo>
                <a:lnTo>
                  <a:pt x="900733" y="32103"/>
                </a:lnTo>
                <a:lnTo>
                  <a:pt x="868551" y="31959"/>
                </a:lnTo>
                <a:lnTo>
                  <a:pt x="836513" y="31158"/>
                </a:lnTo>
                <a:lnTo>
                  <a:pt x="804571" y="29918"/>
                </a:lnTo>
                <a:lnTo>
                  <a:pt x="772694" y="28386"/>
                </a:lnTo>
                <a:lnTo>
                  <a:pt x="740858" y="27365"/>
                </a:lnTo>
                <a:lnTo>
                  <a:pt x="709051" y="26684"/>
                </a:lnTo>
                <a:lnTo>
                  <a:pt x="677263" y="26230"/>
                </a:lnTo>
                <a:lnTo>
                  <a:pt x="646193" y="25927"/>
                </a:lnTo>
                <a:lnTo>
                  <a:pt x="615602" y="25726"/>
                </a:lnTo>
                <a:lnTo>
                  <a:pt x="585331" y="25591"/>
                </a:lnTo>
                <a:lnTo>
                  <a:pt x="555977" y="25501"/>
                </a:lnTo>
                <a:lnTo>
                  <a:pt x="527235" y="25441"/>
                </a:lnTo>
                <a:lnTo>
                  <a:pt x="498903" y="25401"/>
                </a:lnTo>
                <a:lnTo>
                  <a:pt x="470841" y="24669"/>
                </a:lnTo>
                <a:lnTo>
                  <a:pt x="442962" y="23476"/>
                </a:lnTo>
                <a:lnTo>
                  <a:pt x="415204" y="21975"/>
                </a:lnTo>
                <a:lnTo>
                  <a:pt x="388937" y="20974"/>
                </a:lnTo>
                <a:lnTo>
                  <a:pt x="363665" y="20307"/>
                </a:lnTo>
                <a:lnTo>
                  <a:pt x="339055" y="19861"/>
                </a:lnTo>
                <a:lnTo>
                  <a:pt x="292897" y="19368"/>
                </a:lnTo>
                <a:lnTo>
                  <a:pt x="248863" y="19148"/>
                </a:lnTo>
                <a:lnTo>
                  <a:pt x="205775" y="19050"/>
                </a:lnTo>
                <a:lnTo>
                  <a:pt x="166868" y="17126"/>
                </a:lnTo>
                <a:lnTo>
                  <a:pt x="130762" y="14623"/>
                </a:lnTo>
                <a:lnTo>
                  <a:pt x="61237" y="12622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0" name="SMARTInkShape-Group372"/>
          <p:cNvGrpSpPr/>
          <p:nvPr/>
        </p:nvGrpSpPr>
        <p:grpSpPr>
          <a:xfrm>
            <a:off x="605686" y="4668141"/>
            <a:ext cx="1254865" cy="624842"/>
            <a:chOff x="605686" y="4668141"/>
            <a:chExt cx="1254865" cy="624842"/>
          </a:xfrm>
        </p:grpSpPr>
        <p:sp>
          <p:nvSpPr>
            <p:cNvPr id="187" name="SMARTInkShape-1656"/>
            <p:cNvSpPr/>
            <p:nvPr>
              <p:custDataLst>
                <p:tags r:id="rId80"/>
              </p:custDataLst>
            </p:nvPr>
          </p:nvSpPr>
          <p:spPr>
            <a:xfrm>
              <a:off x="605686" y="4668141"/>
              <a:ext cx="189846" cy="245975"/>
            </a:xfrm>
            <a:custGeom>
              <a:avLst/>
              <a:gdLst/>
              <a:ahLst/>
              <a:cxnLst/>
              <a:rect l="0" t="0" r="0" b="0"/>
              <a:pathLst>
                <a:path w="189846" h="245975">
                  <a:moveTo>
                    <a:pt x="149964" y="30859"/>
                  </a:moveTo>
                  <a:lnTo>
                    <a:pt x="149964" y="30859"/>
                  </a:lnTo>
                  <a:lnTo>
                    <a:pt x="135658" y="22020"/>
                  </a:lnTo>
                  <a:lnTo>
                    <a:pt x="121712" y="2171"/>
                  </a:lnTo>
                  <a:lnTo>
                    <a:pt x="117724" y="445"/>
                  </a:lnTo>
                  <a:lnTo>
                    <a:pt x="113654" y="0"/>
                  </a:lnTo>
                  <a:lnTo>
                    <a:pt x="94442" y="6114"/>
                  </a:lnTo>
                  <a:lnTo>
                    <a:pt x="61279" y="31781"/>
                  </a:lnTo>
                  <a:lnTo>
                    <a:pt x="32335" y="63183"/>
                  </a:lnTo>
                  <a:lnTo>
                    <a:pt x="17901" y="89669"/>
                  </a:lnTo>
                  <a:lnTo>
                    <a:pt x="5785" y="125503"/>
                  </a:lnTo>
                  <a:lnTo>
                    <a:pt x="0" y="164029"/>
                  </a:lnTo>
                  <a:lnTo>
                    <a:pt x="1657" y="192143"/>
                  </a:lnTo>
                  <a:lnTo>
                    <a:pt x="9987" y="220620"/>
                  </a:lnTo>
                  <a:lnTo>
                    <a:pt x="17135" y="228628"/>
                  </a:lnTo>
                  <a:lnTo>
                    <a:pt x="38248" y="241288"/>
                  </a:lnTo>
                  <a:lnTo>
                    <a:pt x="62212" y="245974"/>
                  </a:lnTo>
                  <a:lnTo>
                    <a:pt x="86269" y="244293"/>
                  </a:lnTo>
                  <a:lnTo>
                    <a:pt x="118235" y="231447"/>
                  </a:lnTo>
                  <a:lnTo>
                    <a:pt x="141738" y="212824"/>
                  </a:lnTo>
                  <a:lnTo>
                    <a:pt x="171746" y="172222"/>
                  </a:lnTo>
                  <a:lnTo>
                    <a:pt x="184815" y="130279"/>
                  </a:lnTo>
                  <a:lnTo>
                    <a:pt x="189845" y="94418"/>
                  </a:lnTo>
                  <a:lnTo>
                    <a:pt x="179692" y="49725"/>
                  </a:lnTo>
                  <a:lnTo>
                    <a:pt x="169905" y="30804"/>
                  </a:lnTo>
                  <a:lnTo>
                    <a:pt x="158356" y="21898"/>
                  </a:lnTo>
                  <a:lnTo>
                    <a:pt x="145227" y="16999"/>
                  </a:lnTo>
                  <a:lnTo>
                    <a:pt x="134688" y="17173"/>
                  </a:lnTo>
                  <a:lnTo>
                    <a:pt x="131314" y="18912"/>
                  </a:lnTo>
                  <a:lnTo>
                    <a:pt x="124564" y="3085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SMARTInkShape-1657"/>
            <p:cNvSpPr/>
            <p:nvPr>
              <p:custDataLst>
                <p:tags r:id="rId81"/>
              </p:custDataLst>
            </p:nvPr>
          </p:nvSpPr>
          <p:spPr>
            <a:xfrm>
              <a:off x="652242" y="5139637"/>
              <a:ext cx="103409" cy="130108"/>
            </a:xfrm>
            <a:custGeom>
              <a:avLst/>
              <a:gdLst/>
              <a:ahLst/>
              <a:cxnLst/>
              <a:rect l="0" t="0" r="0" b="0"/>
              <a:pathLst>
                <a:path w="103409" h="130108">
                  <a:moveTo>
                    <a:pt x="8158" y="41963"/>
                  </a:moveTo>
                  <a:lnTo>
                    <a:pt x="8158" y="41963"/>
                  </a:lnTo>
                  <a:lnTo>
                    <a:pt x="11529" y="45334"/>
                  </a:lnTo>
                  <a:lnTo>
                    <a:pt x="16947" y="46989"/>
                  </a:lnTo>
                  <a:lnTo>
                    <a:pt x="20367" y="47430"/>
                  </a:lnTo>
                  <a:lnTo>
                    <a:pt x="27931" y="44158"/>
                  </a:lnTo>
                  <a:lnTo>
                    <a:pt x="55816" y="22548"/>
                  </a:lnTo>
                  <a:lnTo>
                    <a:pt x="61089" y="14284"/>
                  </a:lnTo>
                  <a:lnTo>
                    <a:pt x="63433" y="5907"/>
                  </a:lnTo>
                  <a:lnTo>
                    <a:pt x="62647" y="3110"/>
                  </a:lnTo>
                  <a:lnTo>
                    <a:pt x="60712" y="1244"/>
                  </a:lnTo>
                  <a:lnTo>
                    <a:pt x="58011" y="0"/>
                  </a:lnTo>
                  <a:lnTo>
                    <a:pt x="54799" y="582"/>
                  </a:lnTo>
                  <a:lnTo>
                    <a:pt x="47467" y="4992"/>
                  </a:lnTo>
                  <a:lnTo>
                    <a:pt x="22534" y="29459"/>
                  </a:lnTo>
                  <a:lnTo>
                    <a:pt x="7870" y="53231"/>
                  </a:lnTo>
                  <a:lnTo>
                    <a:pt x="1445" y="69784"/>
                  </a:lnTo>
                  <a:lnTo>
                    <a:pt x="0" y="86549"/>
                  </a:lnTo>
                  <a:lnTo>
                    <a:pt x="603" y="94969"/>
                  </a:lnTo>
                  <a:lnTo>
                    <a:pt x="6917" y="109972"/>
                  </a:lnTo>
                  <a:lnTo>
                    <a:pt x="11564" y="116936"/>
                  </a:lnTo>
                  <a:lnTo>
                    <a:pt x="26135" y="126554"/>
                  </a:lnTo>
                  <a:lnTo>
                    <a:pt x="34959" y="130107"/>
                  </a:lnTo>
                  <a:lnTo>
                    <a:pt x="103408" y="12451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SMARTInkShape-1658"/>
            <p:cNvSpPr/>
            <p:nvPr>
              <p:custDataLst>
                <p:tags r:id="rId82"/>
              </p:custDataLst>
            </p:nvPr>
          </p:nvSpPr>
          <p:spPr>
            <a:xfrm>
              <a:off x="1136650" y="4676167"/>
              <a:ext cx="94107" cy="230437"/>
            </a:xfrm>
            <a:custGeom>
              <a:avLst/>
              <a:gdLst/>
              <a:ahLst/>
              <a:cxnLst/>
              <a:rect l="0" t="0" r="0" b="0"/>
              <a:pathLst>
                <a:path w="94107" h="230437">
                  <a:moveTo>
                    <a:pt x="82550" y="54583"/>
                  </a:moveTo>
                  <a:lnTo>
                    <a:pt x="82550" y="54583"/>
                  </a:lnTo>
                  <a:lnTo>
                    <a:pt x="92675" y="28556"/>
                  </a:lnTo>
                  <a:lnTo>
                    <a:pt x="94106" y="19262"/>
                  </a:lnTo>
                  <a:lnTo>
                    <a:pt x="92370" y="14808"/>
                  </a:lnTo>
                  <a:lnTo>
                    <a:pt x="84798" y="6096"/>
                  </a:lnTo>
                  <a:lnTo>
                    <a:pt x="76258" y="1283"/>
                  </a:lnTo>
                  <a:lnTo>
                    <a:pt x="72005" y="0"/>
                  </a:lnTo>
                  <a:lnTo>
                    <a:pt x="55907" y="1564"/>
                  </a:lnTo>
                  <a:lnTo>
                    <a:pt x="34361" y="13239"/>
                  </a:lnTo>
                  <a:lnTo>
                    <a:pt x="23973" y="24213"/>
                  </a:lnTo>
                  <a:lnTo>
                    <a:pt x="17005" y="37558"/>
                  </a:lnTo>
                  <a:lnTo>
                    <a:pt x="10526" y="63493"/>
                  </a:lnTo>
                  <a:lnTo>
                    <a:pt x="11264" y="78298"/>
                  </a:lnTo>
                  <a:lnTo>
                    <a:pt x="25758" y="105276"/>
                  </a:lnTo>
                  <a:lnTo>
                    <a:pt x="62223" y="147659"/>
                  </a:lnTo>
                  <a:lnTo>
                    <a:pt x="85277" y="178174"/>
                  </a:lnTo>
                  <a:lnTo>
                    <a:pt x="92295" y="196252"/>
                  </a:lnTo>
                  <a:lnTo>
                    <a:pt x="90458" y="201946"/>
                  </a:lnTo>
                  <a:lnTo>
                    <a:pt x="80891" y="213916"/>
                  </a:lnTo>
                  <a:lnTo>
                    <a:pt x="63008" y="225814"/>
                  </a:lnTo>
                  <a:lnTo>
                    <a:pt x="40933" y="230436"/>
                  </a:lnTo>
                  <a:lnTo>
                    <a:pt x="0" y="22603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SMARTInkShape-1659"/>
            <p:cNvSpPr/>
            <p:nvPr>
              <p:custDataLst>
                <p:tags r:id="rId83"/>
              </p:custDataLst>
            </p:nvPr>
          </p:nvSpPr>
          <p:spPr>
            <a:xfrm>
              <a:off x="896011" y="4670879"/>
              <a:ext cx="139040" cy="261786"/>
            </a:xfrm>
            <a:custGeom>
              <a:avLst/>
              <a:gdLst/>
              <a:ahLst/>
              <a:cxnLst/>
              <a:rect l="0" t="0" r="0" b="0"/>
              <a:pathLst>
                <a:path w="139040" h="261786">
                  <a:moveTo>
                    <a:pt x="12039" y="21771"/>
                  </a:moveTo>
                  <a:lnTo>
                    <a:pt x="12039" y="21771"/>
                  </a:lnTo>
                  <a:lnTo>
                    <a:pt x="27926" y="5179"/>
                  </a:lnTo>
                  <a:lnTo>
                    <a:pt x="30152" y="0"/>
                  </a:lnTo>
                  <a:lnTo>
                    <a:pt x="30464" y="201"/>
                  </a:lnTo>
                  <a:lnTo>
                    <a:pt x="30811" y="4423"/>
                  </a:lnTo>
                  <a:lnTo>
                    <a:pt x="25995" y="51722"/>
                  </a:lnTo>
                  <a:lnTo>
                    <a:pt x="18219" y="93226"/>
                  </a:lnTo>
                  <a:lnTo>
                    <a:pt x="9889" y="135917"/>
                  </a:lnTo>
                  <a:lnTo>
                    <a:pt x="4361" y="182591"/>
                  </a:lnTo>
                  <a:lnTo>
                    <a:pt x="0" y="223571"/>
                  </a:lnTo>
                  <a:lnTo>
                    <a:pt x="241" y="242901"/>
                  </a:lnTo>
                  <a:lnTo>
                    <a:pt x="2797" y="253166"/>
                  </a:lnTo>
                  <a:lnTo>
                    <a:pt x="5878" y="256467"/>
                  </a:lnTo>
                  <a:lnTo>
                    <a:pt x="14945" y="260136"/>
                  </a:lnTo>
                  <a:lnTo>
                    <a:pt x="43788" y="261785"/>
                  </a:lnTo>
                  <a:lnTo>
                    <a:pt x="82725" y="256049"/>
                  </a:lnTo>
                  <a:lnTo>
                    <a:pt x="139039" y="2313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SMARTInkShape-1660"/>
            <p:cNvSpPr/>
            <p:nvPr>
              <p:custDataLst>
                <p:tags r:id="rId84"/>
              </p:custDataLst>
            </p:nvPr>
          </p:nvSpPr>
          <p:spPr>
            <a:xfrm>
              <a:off x="1761030" y="5150319"/>
              <a:ext cx="99521" cy="101389"/>
            </a:xfrm>
            <a:custGeom>
              <a:avLst/>
              <a:gdLst/>
              <a:ahLst/>
              <a:cxnLst/>
              <a:rect l="0" t="0" r="0" b="0"/>
              <a:pathLst>
                <a:path w="99521" h="101389">
                  <a:moveTo>
                    <a:pt x="23320" y="31281"/>
                  </a:moveTo>
                  <a:lnTo>
                    <a:pt x="23320" y="31281"/>
                  </a:lnTo>
                  <a:lnTo>
                    <a:pt x="19949" y="31281"/>
                  </a:lnTo>
                  <a:lnTo>
                    <a:pt x="16413" y="33162"/>
                  </a:lnTo>
                  <a:lnTo>
                    <a:pt x="12489" y="35645"/>
                  </a:lnTo>
                  <a:lnTo>
                    <a:pt x="8393" y="36748"/>
                  </a:lnTo>
                  <a:lnTo>
                    <a:pt x="9135" y="37043"/>
                  </a:lnTo>
                  <a:lnTo>
                    <a:pt x="15604" y="37369"/>
                  </a:lnTo>
                  <a:lnTo>
                    <a:pt x="27776" y="34182"/>
                  </a:lnTo>
                  <a:lnTo>
                    <a:pt x="72381" y="10494"/>
                  </a:lnTo>
                  <a:lnTo>
                    <a:pt x="79932" y="4874"/>
                  </a:lnTo>
                  <a:lnTo>
                    <a:pt x="80111" y="3092"/>
                  </a:lnTo>
                  <a:lnTo>
                    <a:pt x="78115" y="1905"/>
                  </a:lnTo>
                  <a:lnTo>
                    <a:pt x="59700" y="0"/>
                  </a:lnTo>
                  <a:lnTo>
                    <a:pt x="38489" y="6412"/>
                  </a:lnTo>
                  <a:lnTo>
                    <a:pt x="17702" y="20620"/>
                  </a:lnTo>
                  <a:lnTo>
                    <a:pt x="4879" y="34865"/>
                  </a:lnTo>
                  <a:lnTo>
                    <a:pt x="1013" y="45573"/>
                  </a:lnTo>
                  <a:lnTo>
                    <a:pt x="0" y="58094"/>
                  </a:lnTo>
                  <a:lnTo>
                    <a:pt x="1902" y="73066"/>
                  </a:lnTo>
                  <a:lnTo>
                    <a:pt x="6219" y="79599"/>
                  </a:lnTo>
                  <a:lnTo>
                    <a:pt x="20423" y="90620"/>
                  </a:lnTo>
                  <a:lnTo>
                    <a:pt x="48253" y="101388"/>
                  </a:lnTo>
                  <a:lnTo>
                    <a:pt x="99520" y="1011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SMARTInkShape-1661"/>
            <p:cNvSpPr/>
            <p:nvPr>
              <p:custDataLst>
                <p:tags r:id="rId85"/>
              </p:custDataLst>
            </p:nvPr>
          </p:nvSpPr>
          <p:spPr>
            <a:xfrm>
              <a:off x="1591292" y="5162550"/>
              <a:ext cx="123209" cy="1"/>
            </a:xfrm>
            <a:custGeom>
              <a:avLst/>
              <a:gdLst/>
              <a:ahLst/>
              <a:cxnLst/>
              <a:rect l="0" t="0" r="0" b="0"/>
              <a:pathLst>
                <a:path w="123209" h="1">
                  <a:moveTo>
                    <a:pt x="27958" y="0"/>
                  </a:moveTo>
                  <a:lnTo>
                    <a:pt x="27958" y="0"/>
                  </a:lnTo>
                  <a:lnTo>
                    <a:pt x="0" y="0"/>
                  </a:lnTo>
                  <a:lnTo>
                    <a:pt x="37665" y="0"/>
                  </a:lnTo>
                  <a:lnTo>
                    <a:pt x="82766" y="0"/>
                  </a:lnTo>
                  <a:lnTo>
                    <a:pt x="12320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SMARTInkShape-1662"/>
            <p:cNvSpPr/>
            <p:nvPr>
              <p:custDataLst>
                <p:tags r:id="rId86"/>
              </p:custDataLst>
            </p:nvPr>
          </p:nvSpPr>
          <p:spPr>
            <a:xfrm>
              <a:off x="1423916" y="4993625"/>
              <a:ext cx="266340" cy="277968"/>
            </a:xfrm>
            <a:custGeom>
              <a:avLst/>
              <a:gdLst/>
              <a:ahLst/>
              <a:cxnLst/>
              <a:rect l="0" t="0" r="0" b="0"/>
              <a:pathLst>
                <a:path w="266340" h="277968">
                  <a:moveTo>
                    <a:pt x="42934" y="257825"/>
                  </a:moveTo>
                  <a:lnTo>
                    <a:pt x="42934" y="257825"/>
                  </a:lnTo>
                  <a:lnTo>
                    <a:pt x="49676" y="251083"/>
                  </a:lnTo>
                  <a:lnTo>
                    <a:pt x="67320" y="210295"/>
                  </a:lnTo>
                  <a:lnTo>
                    <a:pt x="68364" y="203560"/>
                  </a:lnTo>
                  <a:lnTo>
                    <a:pt x="65760" y="192315"/>
                  </a:lnTo>
                  <a:lnTo>
                    <a:pt x="63090" y="188751"/>
                  </a:lnTo>
                  <a:lnTo>
                    <a:pt x="56361" y="184792"/>
                  </a:lnTo>
                  <a:lnTo>
                    <a:pt x="52591" y="185147"/>
                  </a:lnTo>
                  <a:lnTo>
                    <a:pt x="32638" y="197738"/>
                  </a:lnTo>
                  <a:lnTo>
                    <a:pt x="12051" y="213657"/>
                  </a:lnTo>
                  <a:lnTo>
                    <a:pt x="3601" y="231411"/>
                  </a:lnTo>
                  <a:lnTo>
                    <a:pt x="0" y="251175"/>
                  </a:lnTo>
                  <a:lnTo>
                    <a:pt x="2921" y="262160"/>
                  </a:lnTo>
                  <a:lnTo>
                    <a:pt x="5675" y="267065"/>
                  </a:lnTo>
                  <a:lnTo>
                    <a:pt x="9628" y="268924"/>
                  </a:lnTo>
                  <a:lnTo>
                    <a:pt x="14380" y="268752"/>
                  </a:lnTo>
                  <a:lnTo>
                    <a:pt x="26010" y="264092"/>
                  </a:lnTo>
                  <a:lnTo>
                    <a:pt x="47013" y="249569"/>
                  </a:lnTo>
                  <a:lnTo>
                    <a:pt x="71989" y="226216"/>
                  </a:lnTo>
                  <a:lnTo>
                    <a:pt x="75710" y="224758"/>
                  </a:lnTo>
                  <a:lnTo>
                    <a:pt x="78896" y="224491"/>
                  </a:lnTo>
                  <a:lnTo>
                    <a:pt x="81725" y="225019"/>
                  </a:lnTo>
                  <a:lnTo>
                    <a:pt x="83611" y="227488"/>
                  </a:lnTo>
                  <a:lnTo>
                    <a:pt x="85707" y="235875"/>
                  </a:lnTo>
                  <a:lnTo>
                    <a:pt x="84019" y="262748"/>
                  </a:lnTo>
                  <a:lnTo>
                    <a:pt x="86594" y="271302"/>
                  </a:lnTo>
                  <a:lnTo>
                    <a:pt x="90090" y="277456"/>
                  </a:lnTo>
                  <a:lnTo>
                    <a:pt x="93422" y="277967"/>
                  </a:lnTo>
                  <a:lnTo>
                    <a:pt x="102767" y="274774"/>
                  </a:lnTo>
                  <a:lnTo>
                    <a:pt x="119929" y="261671"/>
                  </a:lnTo>
                  <a:lnTo>
                    <a:pt x="149108" y="220161"/>
                  </a:lnTo>
                  <a:lnTo>
                    <a:pt x="168702" y="186929"/>
                  </a:lnTo>
                  <a:lnTo>
                    <a:pt x="194969" y="139452"/>
                  </a:lnTo>
                  <a:lnTo>
                    <a:pt x="216863" y="94576"/>
                  </a:lnTo>
                  <a:lnTo>
                    <a:pt x="236050" y="57761"/>
                  </a:lnTo>
                  <a:lnTo>
                    <a:pt x="260903" y="11816"/>
                  </a:lnTo>
                  <a:lnTo>
                    <a:pt x="266339" y="1261"/>
                  </a:lnTo>
                  <a:lnTo>
                    <a:pt x="265954" y="0"/>
                  </a:lnTo>
                  <a:lnTo>
                    <a:pt x="259881" y="4241"/>
                  </a:lnTo>
                  <a:lnTo>
                    <a:pt x="243100" y="31398"/>
                  </a:lnTo>
                  <a:lnTo>
                    <a:pt x="226890" y="69066"/>
                  </a:lnTo>
                  <a:lnTo>
                    <a:pt x="213543" y="112134"/>
                  </a:lnTo>
                  <a:lnTo>
                    <a:pt x="202354" y="154963"/>
                  </a:lnTo>
                  <a:lnTo>
                    <a:pt x="197414" y="193951"/>
                  </a:lnTo>
                  <a:lnTo>
                    <a:pt x="199116" y="234938"/>
                  </a:lnTo>
                  <a:lnTo>
                    <a:pt x="201383" y="240451"/>
                  </a:lnTo>
                  <a:lnTo>
                    <a:pt x="220734" y="2387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SMARTInkShape-1663"/>
            <p:cNvSpPr/>
            <p:nvPr>
              <p:custDataLst>
                <p:tags r:id="rId87"/>
              </p:custDataLst>
            </p:nvPr>
          </p:nvSpPr>
          <p:spPr>
            <a:xfrm>
              <a:off x="1225889" y="5168946"/>
              <a:ext cx="152062" cy="116749"/>
            </a:xfrm>
            <a:custGeom>
              <a:avLst/>
              <a:gdLst/>
              <a:ahLst/>
              <a:cxnLst/>
              <a:rect l="0" t="0" r="0" b="0"/>
              <a:pathLst>
                <a:path w="152062" h="116749">
                  <a:moveTo>
                    <a:pt x="12361" y="12654"/>
                  </a:moveTo>
                  <a:lnTo>
                    <a:pt x="12361" y="12654"/>
                  </a:lnTo>
                  <a:lnTo>
                    <a:pt x="12361" y="52476"/>
                  </a:lnTo>
                  <a:lnTo>
                    <a:pt x="8990" y="81590"/>
                  </a:lnTo>
                  <a:lnTo>
                    <a:pt x="424" y="116748"/>
                  </a:lnTo>
                  <a:lnTo>
                    <a:pt x="170" y="116622"/>
                  </a:lnTo>
                  <a:lnTo>
                    <a:pt x="0" y="115833"/>
                  </a:lnTo>
                  <a:lnTo>
                    <a:pt x="13997" y="75669"/>
                  </a:lnTo>
                  <a:lnTo>
                    <a:pt x="30024" y="32537"/>
                  </a:lnTo>
                  <a:lnTo>
                    <a:pt x="45871" y="3232"/>
                  </a:lnTo>
                  <a:lnTo>
                    <a:pt x="49517" y="23"/>
                  </a:lnTo>
                  <a:lnTo>
                    <a:pt x="51949" y="0"/>
                  </a:lnTo>
                  <a:lnTo>
                    <a:pt x="53569" y="2101"/>
                  </a:lnTo>
                  <a:lnTo>
                    <a:pt x="56171" y="17311"/>
                  </a:lnTo>
                  <a:lnTo>
                    <a:pt x="56804" y="52789"/>
                  </a:lnTo>
                  <a:lnTo>
                    <a:pt x="56806" y="52110"/>
                  </a:lnTo>
                  <a:lnTo>
                    <a:pt x="77858" y="26454"/>
                  </a:lnTo>
                  <a:lnTo>
                    <a:pt x="91330" y="16906"/>
                  </a:lnTo>
                  <a:lnTo>
                    <a:pt x="112900" y="9445"/>
                  </a:lnTo>
                  <a:lnTo>
                    <a:pt x="119604" y="8398"/>
                  </a:lnTo>
                  <a:lnTo>
                    <a:pt x="125484" y="9817"/>
                  </a:lnTo>
                  <a:lnTo>
                    <a:pt x="135781" y="17037"/>
                  </a:lnTo>
                  <a:lnTo>
                    <a:pt x="141298" y="25421"/>
                  </a:lnTo>
                  <a:lnTo>
                    <a:pt x="144403" y="39955"/>
                  </a:lnTo>
                  <a:lnTo>
                    <a:pt x="152061" y="8885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SMARTInkShape-1664"/>
            <p:cNvSpPr/>
            <p:nvPr>
              <p:custDataLst>
                <p:tags r:id="rId88"/>
              </p:custDataLst>
            </p:nvPr>
          </p:nvSpPr>
          <p:spPr>
            <a:xfrm>
              <a:off x="1136650" y="5124450"/>
              <a:ext cx="12701" cy="57151"/>
            </a:xfrm>
            <a:custGeom>
              <a:avLst/>
              <a:gdLst/>
              <a:ahLst/>
              <a:cxnLst/>
              <a:rect l="0" t="0" r="0" b="0"/>
              <a:pathLst>
                <a:path w="12701" h="57151">
                  <a:moveTo>
                    <a:pt x="0" y="57150"/>
                  </a:moveTo>
                  <a:lnTo>
                    <a:pt x="0" y="57150"/>
                  </a:lnTo>
                  <a:lnTo>
                    <a:pt x="706" y="11749"/>
                  </a:lnTo>
                  <a:lnTo>
                    <a:pt x="3371" y="5692"/>
                  </a:lnTo>
                  <a:lnTo>
                    <a:pt x="5070" y="3795"/>
                  </a:lnTo>
                  <a:lnTo>
                    <a:pt x="127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SMARTInkShape-1665"/>
            <p:cNvSpPr/>
            <p:nvPr>
              <p:custDataLst>
                <p:tags r:id="rId89"/>
              </p:custDataLst>
            </p:nvPr>
          </p:nvSpPr>
          <p:spPr>
            <a:xfrm>
              <a:off x="1117600" y="5194300"/>
              <a:ext cx="19051" cy="88901"/>
            </a:xfrm>
            <a:custGeom>
              <a:avLst/>
              <a:gdLst/>
              <a:ahLst/>
              <a:cxnLst/>
              <a:rect l="0" t="0" r="0" b="0"/>
              <a:pathLst>
                <a:path w="19051" h="88901">
                  <a:moveTo>
                    <a:pt x="19050" y="0"/>
                  </a:moveTo>
                  <a:lnTo>
                    <a:pt x="19050" y="0"/>
                  </a:lnTo>
                  <a:lnTo>
                    <a:pt x="8925" y="21662"/>
                  </a:lnTo>
                  <a:lnTo>
                    <a:pt x="0" y="889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SMARTInkShape-1666"/>
            <p:cNvSpPr/>
            <p:nvPr>
              <p:custDataLst>
                <p:tags r:id="rId90"/>
              </p:custDataLst>
            </p:nvPr>
          </p:nvSpPr>
          <p:spPr>
            <a:xfrm>
              <a:off x="962893" y="5168900"/>
              <a:ext cx="110258" cy="38101"/>
            </a:xfrm>
            <a:custGeom>
              <a:avLst/>
              <a:gdLst/>
              <a:ahLst/>
              <a:cxnLst/>
              <a:rect l="0" t="0" r="0" b="0"/>
              <a:pathLst>
                <a:path w="110258" h="38101">
                  <a:moveTo>
                    <a:pt x="21357" y="38100"/>
                  </a:moveTo>
                  <a:lnTo>
                    <a:pt x="21357" y="38100"/>
                  </a:lnTo>
                  <a:lnTo>
                    <a:pt x="17986" y="38100"/>
                  </a:lnTo>
                  <a:lnTo>
                    <a:pt x="963" y="32633"/>
                  </a:lnTo>
                  <a:lnTo>
                    <a:pt x="0" y="31633"/>
                  </a:lnTo>
                  <a:lnTo>
                    <a:pt x="63" y="30261"/>
                  </a:lnTo>
                  <a:lnTo>
                    <a:pt x="811" y="28640"/>
                  </a:lnTo>
                  <a:lnTo>
                    <a:pt x="22290" y="20971"/>
                  </a:lnTo>
                  <a:lnTo>
                    <a:pt x="11025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SMARTInkShape-1667"/>
            <p:cNvSpPr/>
            <p:nvPr>
              <p:custDataLst>
                <p:tags r:id="rId91"/>
              </p:custDataLst>
            </p:nvPr>
          </p:nvSpPr>
          <p:spPr>
            <a:xfrm>
              <a:off x="997078" y="5072683"/>
              <a:ext cx="50673" cy="220300"/>
            </a:xfrm>
            <a:custGeom>
              <a:avLst/>
              <a:gdLst/>
              <a:ahLst/>
              <a:cxnLst/>
              <a:rect l="0" t="0" r="0" b="0"/>
              <a:pathLst>
                <a:path w="50673" h="220300">
                  <a:moveTo>
                    <a:pt x="50672" y="7317"/>
                  </a:moveTo>
                  <a:lnTo>
                    <a:pt x="50672" y="7317"/>
                  </a:lnTo>
                  <a:lnTo>
                    <a:pt x="47301" y="575"/>
                  </a:lnTo>
                  <a:lnTo>
                    <a:pt x="45603" y="0"/>
                  </a:lnTo>
                  <a:lnTo>
                    <a:pt x="43764" y="1028"/>
                  </a:lnTo>
                  <a:lnTo>
                    <a:pt x="37807" y="9216"/>
                  </a:lnTo>
                  <a:lnTo>
                    <a:pt x="23709" y="41826"/>
                  </a:lnTo>
                  <a:lnTo>
                    <a:pt x="12810" y="81433"/>
                  </a:lnTo>
                  <a:lnTo>
                    <a:pt x="4803" y="116531"/>
                  </a:lnTo>
                  <a:lnTo>
                    <a:pt x="1333" y="157112"/>
                  </a:lnTo>
                  <a:lnTo>
                    <a:pt x="161" y="202111"/>
                  </a:lnTo>
                  <a:lnTo>
                    <a:pt x="0" y="213366"/>
                  </a:lnTo>
                  <a:lnTo>
                    <a:pt x="2074" y="216650"/>
                  </a:lnTo>
                  <a:lnTo>
                    <a:pt x="5574" y="218839"/>
                  </a:lnTo>
                  <a:lnTo>
                    <a:pt x="10023" y="220299"/>
                  </a:lnTo>
                  <a:lnTo>
                    <a:pt x="20611" y="220038"/>
                  </a:lnTo>
                  <a:lnTo>
                    <a:pt x="26398" y="218981"/>
                  </a:lnTo>
                  <a:lnTo>
                    <a:pt x="30962" y="216160"/>
                  </a:lnTo>
                  <a:lnTo>
                    <a:pt x="44322" y="1978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SMARTInkShape-1668"/>
            <p:cNvSpPr/>
            <p:nvPr>
              <p:custDataLst>
                <p:tags r:id="rId92"/>
              </p:custDataLst>
            </p:nvPr>
          </p:nvSpPr>
          <p:spPr>
            <a:xfrm>
              <a:off x="831460" y="5145527"/>
              <a:ext cx="76591" cy="142326"/>
            </a:xfrm>
            <a:custGeom>
              <a:avLst/>
              <a:gdLst/>
              <a:ahLst/>
              <a:cxnLst/>
              <a:rect l="0" t="0" r="0" b="0"/>
              <a:pathLst>
                <a:path w="76591" h="142326">
                  <a:moveTo>
                    <a:pt x="76590" y="17023"/>
                  </a:moveTo>
                  <a:lnTo>
                    <a:pt x="76590" y="17023"/>
                  </a:lnTo>
                  <a:lnTo>
                    <a:pt x="61010" y="4814"/>
                  </a:lnTo>
                  <a:lnTo>
                    <a:pt x="51791" y="1013"/>
                  </a:lnTo>
                  <a:lnTo>
                    <a:pt x="47358" y="0"/>
                  </a:lnTo>
                  <a:lnTo>
                    <a:pt x="31005" y="1944"/>
                  </a:lnTo>
                  <a:lnTo>
                    <a:pt x="16125" y="10360"/>
                  </a:lnTo>
                  <a:lnTo>
                    <a:pt x="2779" y="25161"/>
                  </a:lnTo>
                  <a:lnTo>
                    <a:pt x="571" y="30210"/>
                  </a:lnTo>
                  <a:lnTo>
                    <a:pt x="0" y="39582"/>
                  </a:lnTo>
                  <a:lnTo>
                    <a:pt x="7016" y="59533"/>
                  </a:lnTo>
                  <a:lnTo>
                    <a:pt x="32330" y="98128"/>
                  </a:lnTo>
                  <a:lnTo>
                    <a:pt x="54729" y="118887"/>
                  </a:lnTo>
                  <a:lnTo>
                    <a:pt x="59819" y="128382"/>
                  </a:lnTo>
                  <a:lnTo>
                    <a:pt x="60470" y="132185"/>
                  </a:lnTo>
                  <a:lnTo>
                    <a:pt x="59313" y="138291"/>
                  </a:lnTo>
                  <a:lnTo>
                    <a:pt x="56605" y="140202"/>
                  </a:lnTo>
                  <a:lnTo>
                    <a:pt x="47952" y="142325"/>
                  </a:lnTo>
                  <a:lnTo>
                    <a:pt x="43387" y="141479"/>
                  </a:lnTo>
                  <a:lnTo>
                    <a:pt x="34552" y="136778"/>
                  </a:lnTo>
                  <a:lnTo>
                    <a:pt x="19440" y="10592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4" name="SMARTInkShape-Group373"/>
          <p:cNvGrpSpPr/>
          <p:nvPr/>
        </p:nvGrpSpPr>
        <p:grpSpPr>
          <a:xfrm>
            <a:off x="2195671" y="4786911"/>
            <a:ext cx="687230" cy="614621"/>
            <a:chOff x="2195671" y="4786911"/>
            <a:chExt cx="687230" cy="614621"/>
          </a:xfrm>
        </p:grpSpPr>
        <p:sp>
          <p:nvSpPr>
            <p:cNvPr id="201" name="SMARTInkShape-1669"/>
            <p:cNvSpPr/>
            <p:nvPr>
              <p:custDataLst>
                <p:tags r:id="rId77"/>
              </p:custDataLst>
            </p:nvPr>
          </p:nvSpPr>
          <p:spPr>
            <a:xfrm>
              <a:off x="2699892" y="4935188"/>
              <a:ext cx="152513" cy="348488"/>
            </a:xfrm>
            <a:custGeom>
              <a:avLst/>
              <a:gdLst/>
              <a:ahLst/>
              <a:cxnLst/>
              <a:rect l="0" t="0" r="0" b="0"/>
              <a:pathLst>
                <a:path w="152513" h="348488">
                  <a:moveTo>
                    <a:pt x="5208" y="195612"/>
                  </a:moveTo>
                  <a:lnTo>
                    <a:pt x="5208" y="195612"/>
                  </a:lnTo>
                  <a:lnTo>
                    <a:pt x="5913" y="202093"/>
                  </a:lnTo>
                  <a:lnTo>
                    <a:pt x="10234" y="227936"/>
                  </a:lnTo>
                  <a:lnTo>
                    <a:pt x="11297" y="269809"/>
                  </a:lnTo>
                  <a:lnTo>
                    <a:pt x="10801" y="307687"/>
                  </a:lnTo>
                  <a:lnTo>
                    <a:pt x="4640" y="340883"/>
                  </a:lnTo>
                  <a:lnTo>
                    <a:pt x="1428" y="347666"/>
                  </a:lnTo>
                  <a:lnTo>
                    <a:pt x="571" y="348487"/>
                  </a:lnTo>
                  <a:lnTo>
                    <a:pt x="0" y="348328"/>
                  </a:lnTo>
                  <a:lnTo>
                    <a:pt x="7796" y="305944"/>
                  </a:lnTo>
                  <a:lnTo>
                    <a:pt x="11520" y="269304"/>
                  </a:lnTo>
                  <a:lnTo>
                    <a:pt x="16407" y="225678"/>
                  </a:lnTo>
                  <a:lnTo>
                    <a:pt x="22324" y="185627"/>
                  </a:lnTo>
                  <a:lnTo>
                    <a:pt x="26456" y="150017"/>
                  </a:lnTo>
                  <a:lnTo>
                    <a:pt x="32526" y="112553"/>
                  </a:lnTo>
                  <a:lnTo>
                    <a:pt x="41995" y="67050"/>
                  </a:lnTo>
                  <a:lnTo>
                    <a:pt x="53032" y="38281"/>
                  </a:lnTo>
                  <a:lnTo>
                    <a:pt x="72354" y="6646"/>
                  </a:lnTo>
                  <a:lnTo>
                    <a:pt x="78194" y="2607"/>
                  </a:lnTo>
                  <a:lnTo>
                    <a:pt x="92209" y="0"/>
                  </a:lnTo>
                  <a:lnTo>
                    <a:pt x="97781" y="999"/>
                  </a:lnTo>
                  <a:lnTo>
                    <a:pt x="105853" y="5871"/>
                  </a:lnTo>
                  <a:lnTo>
                    <a:pt x="108030" y="22148"/>
                  </a:lnTo>
                  <a:lnTo>
                    <a:pt x="103678" y="69469"/>
                  </a:lnTo>
                  <a:lnTo>
                    <a:pt x="98126" y="86866"/>
                  </a:lnTo>
                  <a:lnTo>
                    <a:pt x="92366" y="100008"/>
                  </a:lnTo>
                  <a:lnTo>
                    <a:pt x="88365" y="121952"/>
                  </a:lnTo>
                  <a:lnTo>
                    <a:pt x="89573" y="122516"/>
                  </a:lnTo>
                  <a:lnTo>
                    <a:pt x="117627" y="119574"/>
                  </a:lnTo>
                  <a:lnTo>
                    <a:pt x="136903" y="126202"/>
                  </a:lnTo>
                  <a:lnTo>
                    <a:pt x="142393" y="130995"/>
                  </a:lnTo>
                  <a:lnTo>
                    <a:pt x="150375" y="143845"/>
                  </a:lnTo>
                  <a:lnTo>
                    <a:pt x="152512" y="157082"/>
                  </a:lnTo>
                  <a:lnTo>
                    <a:pt x="152094" y="163575"/>
                  </a:lnTo>
                  <a:lnTo>
                    <a:pt x="145985" y="176434"/>
                  </a:lnTo>
                  <a:lnTo>
                    <a:pt x="141393" y="182827"/>
                  </a:lnTo>
                  <a:lnTo>
                    <a:pt x="128764" y="191811"/>
                  </a:lnTo>
                  <a:lnTo>
                    <a:pt x="107669" y="198954"/>
                  </a:lnTo>
                  <a:lnTo>
                    <a:pt x="101032" y="199957"/>
                  </a:lnTo>
                  <a:lnTo>
                    <a:pt x="95196" y="198508"/>
                  </a:lnTo>
                  <a:lnTo>
                    <a:pt x="75058" y="18291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SMARTInkShape-1670"/>
            <p:cNvSpPr/>
            <p:nvPr>
              <p:custDataLst>
                <p:tags r:id="rId78"/>
              </p:custDataLst>
            </p:nvPr>
          </p:nvSpPr>
          <p:spPr>
            <a:xfrm>
              <a:off x="2768711" y="4786911"/>
              <a:ext cx="114190" cy="70840"/>
            </a:xfrm>
            <a:custGeom>
              <a:avLst/>
              <a:gdLst/>
              <a:ahLst/>
              <a:cxnLst/>
              <a:rect l="0" t="0" r="0" b="0"/>
              <a:pathLst>
                <a:path w="114190" h="70840">
                  <a:moveTo>
                    <a:pt x="31639" y="26389"/>
                  </a:moveTo>
                  <a:lnTo>
                    <a:pt x="31639" y="26389"/>
                  </a:lnTo>
                  <a:lnTo>
                    <a:pt x="31639" y="16276"/>
                  </a:lnTo>
                  <a:lnTo>
                    <a:pt x="27876" y="7548"/>
                  </a:lnTo>
                  <a:lnTo>
                    <a:pt x="24897" y="3245"/>
                  </a:lnTo>
                  <a:lnTo>
                    <a:pt x="22205" y="1082"/>
                  </a:lnTo>
                  <a:lnTo>
                    <a:pt x="19706" y="345"/>
                  </a:lnTo>
                  <a:lnTo>
                    <a:pt x="17333" y="560"/>
                  </a:lnTo>
                  <a:lnTo>
                    <a:pt x="12816" y="2680"/>
                  </a:lnTo>
                  <a:lnTo>
                    <a:pt x="10624" y="4233"/>
                  </a:lnTo>
                  <a:lnTo>
                    <a:pt x="4167" y="16531"/>
                  </a:lnTo>
                  <a:lnTo>
                    <a:pt x="734" y="34581"/>
                  </a:lnTo>
                  <a:lnTo>
                    <a:pt x="0" y="49244"/>
                  </a:lnTo>
                  <a:lnTo>
                    <a:pt x="5583" y="46895"/>
                  </a:lnTo>
                  <a:lnTo>
                    <a:pt x="15120" y="39735"/>
                  </a:lnTo>
                  <a:lnTo>
                    <a:pt x="44672" y="10935"/>
                  </a:lnTo>
                  <a:lnTo>
                    <a:pt x="70230" y="565"/>
                  </a:lnTo>
                  <a:lnTo>
                    <a:pt x="77827" y="0"/>
                  </a:lnTo>
                  <a:lnTo>
                    <a:pt x="90032" y="3137"/>
                  </a:lnTo>
                  <a:lnTo>
                    <a:pt x="94557" y="7360"/>
                  </a:lnTo>
                  <a:lnTo>
                    <a:pt x="101465" y="19577"/>
                  </a:lnTo>
                  <a:lnTo>
                    <a:pt x="114189" y="7083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SMARTInkShape-1671"/>
            <p:cNvSpPr/>
            <p:nvPr>
              <p:custDataLst>
                <p:tags r:id="rId79"/>
              </p:custDataLst>
            </p:nvPr>
          </p:nvSpPr>
          <p:spPr>
            <a:xfrm>
              <a:off x="2195671" y="4980795"/>
              <a:ext cx="293530" cy="420737"/>
            </a:xfrm>
            <a:custGeom>
              <a:avLst/>
              <a:gdLst/>
              <a:ahLst/>
              <a:cxnLst/>
              <a:rect l="0" t="0" r="0" b="0"/>
              <a:pathLst>
                <a:path w="293530" h="420737">
                  <a:moveTo>
                    <a:pt x="122079" y="207155"/>
                  </a:moveTo>
                  <a:lnTo>
                    <a:pt x="122079" y="207155"/>
                  </a:lnTo>
                  <a:lnTo>
                    <a:pt x="122079" y="203784"/>
                  </a:lnTo>
                  <a:lnTo>
                    <a:pt x="115337" y="184833"/>
                  </a:lnTo>
                  <a:lnTo>
                    <a:pt x="106383" y="174186"/>
                  </a:lnTo>
                  <a:lnTo>
                    <a:pt x="80016" y="158231"/>
                  </a:lnTo>
                  <a:lnTo>
                    <a:pt x="64109" y="155542"/>
                  </a:lnTo>
                  <a:lnTo>
                    <a:pt x="48336" y="157405"/>
                  </a:lnTo>
                  <a:lnTo>
                    <a:pt x="34271" y="162936"/>
                  </a:lnTo>
                  <a:lnTo>
                    <a:pt x="14453" y="180726"/>
                  </a:lnTo>
                  <a:lnTo>
                    <a:pt x="1917" y="200500"/>
                  </a:lnTo>
                  <a:lnTo>
                    <a:pt x="0" y="213369"/>
                  </a:lnTo>
                  <a:lnTo>
                    <a:pt x="476" y="219765"/>
                  </a:lnTo>
                  <a:lnTo>
                    <a:pt x="2205" y="224734"/>
                  </a:lnTo>
                  <a:lnTo>
                    <a:pt x="7889" y="232136"/>
                  </a:lnTo>
                  <a:lnTo>
                    <a:pt x="22644" y="235896"/>
                  </a:lnTo>
                  <a:lnTo>
                    <a:pt x="41902" y="236157"/>
                  </a:lnTo>
                  <a:lnTo>
                    <a:pt x="59869" y="231569"/>
                  </a:lnTo>
                  <a:lnTo>
                    <a:pt x="75380" y="219181"/>
                  </a:lnTo>
                  <a:lnTo>
                    <a:pt x="87213" y="202622"/>
                  </a:lnTo>
                  <a:lnTo>
                    <a:pt x="92472" y="185855"/>
                  </a:lnTo>
                  <a:lnTo>
                    <a:pt x="92061" y="150436"/>
                  </a:lnTo>
                  <a:lnTo>
                    <a:pt x="87471" y="112033"/>
                  </a:lnTo>
                  <a:lnTo>
                    <a:pt x="86080" y="71269"/>
                  </a:lnTo>
                  <a:lnTo>
                    <a:pt x="91028" y="53393"/>
                  </a:lnTo>
                  <a:lnTo>
                    <a:pt x="105117" y="30833"/>
                  </a:lnTo>
                  <a:lnTo>
                    <a:pt x="116657" y="21074"/>
                  </a:lnTo>
                  <a:lnTo>
                    <a:pt x="144683" y="5690"/>
                  </a:lnTo>
                  <a:lnTo>
                    <a:pt x="179185" y="0"/>
                  </a:lnTo>
                  <a:lnTo>
                    <a:pt x="203832" y="1686"/>
                  </a:lnTo>
                  <a:lnTo>
                    <a:pt x="208331" y="5264"/>
                  </a:lnTo>
                  <a:lnTo>
                    <a:pt x="213330" y="16767"/>
                  </a:lnTo>
                  <a:lnTo>
                    <a:pt x="209907" y="33168"/>
                  </a:lnTo>
                  <a:lnTo>
                    <a:pt x="192624" y="75457"/>
                  </a:lnTo>
                  <a:lnTo>
                    <a:pt x="166875" y="120959"/>
                  </a:lnTo>
                  <a:lnTo>
                    <a:pt x="144569" y="161123"/>
                  </a:lnTo>
                  <a:lnTo>
                    <a:pt x="127279" y="208550"/>
                  </a:lnTo>
                  <a:lnTo>
                    <a:pt x="111269" y="249764"/>
                  </a:lnTo>
                  <a:lnTo>
                    <a:pt x="98728" y="294804"/>
                  </a:lnTo>
                  <a:lnTo>
                    <a:pt x="92818" y="341624"/>
                  </a:lnTo>
                  <a:lnTo>
                    <a:pt x="94438" y="380034"/>
                  </a:lnTo>
                  <a:lnTo>
                    <a:pt x="99386" y="403644"/>
                  </a:lnTo>
                  <a:lnTo>
                    <a:pt x="108936" y="414663"/>
                  </a:lnTo>
                  <a:lnTo>
                    <a:pt x="115433" y="419577"/>
                  </a:lnTo>
                  <a:lnTo>
                    <a:pt x="121882" y="420736"/>
                  </a:lnTo>
                  <a:lnTo>
                    <a:pt x="128298" y="419393"/>
                  </a:lnTo>
                  <a:lnTo>
                    <a:pt x="139659" y="412961"/>
                  </a:lnTo>
                  <a:lnTo>
                    <a:pt x="151434" y="399289"/>
                  </a:lnTo>
                  <a:lnTo>
                    <a:pt x="176379" y="354143"/>
                  </a:lnTo>
                  <a:lnTo>
                    <a:pt x="188142" y="311491"/>
                  </a:lnTo>
                  <a:lnTo>
                    <a:pt x="194968" y="268799"/>
                  </a:lnTo>
                  <a:lnTo>
                    <a:pt x="198188" y="264478"/>
                  </a:lnTo>
                  <a:lnTo>
                    <a:pt x="236745" y="235461"/>
                  </a:lnTo>
                  <a:lnTo>
                    <a:pt x="293529" y="2071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0" name="SMARTInkShape-Group374"/>
          <p:cNvGrpSpPr/>
          <p:nvPr/>
        </p:nvGrpSpPr>
        <p:grpSpPr>
          <a:xfrm>
            <a:off x="3200400" y="4972912"/>
            <a:ext cx="628651" cy="452193"/>
            <a:chOff x="3200400" y="4972912"/>
            <a:chExt cx="628651" cy="452193"/>
          </a:xfrm>
        </p:grpSpPr>
        <p:sp>
          <p:nvSpPr>
            <p:cNvPr id="205" name="SMARTInkShape-1672"/>
            <p:cNvSpPr/>
            <p:nvPr>
              <p:custDataLst>
                <p:tags r:id="rId72"/>
              </p:custDataLst>
            </p:nvPr>
          </p:nvSpPr>
          <p:spPr>
            <a:xfrm>
              <a:off x="3310556" y="5384800"/>
              <a:ext cx="461345" cy="40305"/>
            </a:xfrm>
            <a:custGeom>
              <a:avLst/>
              <a:gdLst/>
              <a:ahLst/>
              <a:cxnLst/>
              <a:rect l="0" t="0" r="0" b="0"/>
              <a:pathLst>
                <a:path w="461345" h="40305">
                  <a:moveTo>
                    <a:pt x="137494" y="6350"/>
                  </a:moveTo>
                  <a:lnTo>
                    <a:pt x="137494" y="6350"/>
                  </a:lnTo>
                  <a:lnTo>
                    <a:pt x="98349" y="15784"/>
                  </a:lnTo>
                  <a:lnTo>
                    <a:pt x="61690" y="23648"/>
                  </a:lnTo>
                  <a:lnTo>
                    <a:pt x="15458" y="36709"/>
                  </a:lnTo>
                  <a:lnTo>
                    <a:pt x="0" y="40304"/>
                  </a:lnTo>
                  <a:lnTo>
                    <a:pt x="39390" y="35159"/>
                  </a:lnTo>
                  <a:lnTo>
                    <a:pt x="78401" y="29389"/>
                  </a:lnTo>
                  <a:lnTo>
                    <a:pt x="110525" y="27173"/>
                  </a:lnTo>
                  <a:lnTo>
                    <a:pt x="145969" y="25483"/>
                  </a:lnTo>
                  <a:lnTo>
                    <a:pt x="182888" y="22379"/>
                  </a:lnTo>
                  <a:lnTo>
                    <a:pt x="222345" y="20529"/>
                  </a:lnTo>
                  <a:lnTo>
                    <a:pt x="263399" y="19002"/>
                  </a:lnTo>
                  <a:lnTo>
                    <a:pt x="305165" y="15972"/>
                  </a:lnTo>
                  <a:lnTo>
                    <a:pt x="345364" y="12273"/>
                  </a:lnTo>
                  <a:lnTo>
                    <a:pt x="384398" y="8277"/>
                  </a:lnTo>
                  <a:lnTo>
                    <a:pt x="46134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SMARTInkShape-1673"/>
            <p:cNvSpPr/>
            <p:nvPr>
              <p:custDataLst>
                <p:tags r:id="rId73"/>
              </p:custDataLst>
            </p:nvPr>
          </p:nvSpPr>
          <p:spPr>
            <a:xfrm>
              <a:off x="3286575" y="5321300"/>
              <a:ext cx="402776" cy="28772"/>
            </a:xfrm>
            <a:custGeom>
              <a:avLst/>
              <a:gdLst/>
              <a:ahLst/>
              <a:cxnLst/>
              <a:rect l="0" t="0" r="0" b="0"/>
              <a:pathLst>
                <a:path w="402776" h="28772">
                  <a:moveTo>
                    <a:pt x="59875" y="25400"/>
                  </a:moveTo>
                  <a:lnTo>
                    <a:pt x="59875" y="25400"/>
                  </a:lnTo>
                  <a:lnTo>
                    <a:pt x="12312" y="28771"/>
                  </a:lnTo>
                  <a:lnTo>
                    <a:pt x="1811" y="28544"/>
                  </a:lnTo>
                  <a:lnTo>
                    <a:pt x="0" y="27496"/>
                  </a:lnTo>
                  <a:lnTo>
                    <a:pt x="40600" y="20744"/>
                  </a:lnTo>
                  <a:lnTo>
                    <a:pt x="79564" y="15398"/>
                  </a:lnTo>
                  <a:lnTo>
                    <a:pt x="122781" y="12793"/>
                  </a:lnTo>
                  <a:lnTo>
                    <a:pt x="170314" y="8573"/>
                  </a:lnTo>
                  <a:lnTo>
                    <a:pt x="216698" y="6303"/>
                  </a:lnTo>
                  <a:lnTo>
                    <a:pt x="249283" y="3272"/>
                  </a:lnTo>
                  <a:lnTo>
                    <a:pt x="292620" y="969"/>
                  </a:lnTo>
                  <a:lnTo>
                    <a:pt x="332272" y="287"/>
                  </a:lnTo>
                  <a:lnTo>
                    <a:pt x="40277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SMARTInkShape-1674"/>
            <p:cNvSpPr/>
            <p:nvPr>
              <p:custDataLst>
                <p:tags r:id="rId74"/>
              </p:custDataLst>
            </p:nvPr>
          </p:nvSpPr>
          <p:spPr>
            <a:xfrm>
              <a:off x="3689723" y="4996130"/>
              <a:ext cx="139328" cy="242621"/>
            </a:xfrm>
            <a:custGeom>
              <a:avLst/>
              <a:gdLst/>
              <a:ahLst/>
              <a:cxnLst/>
              <a:rect l="0" t="0" r="0" b="0"/>
              <a:pathLst>
                <a:path w="139328" h="242621">
                  <a:moveTo>
                    <a:pt x="44077" y="52120"/>
                  </a:moveTo>
                  <a:lnTo>
                    <a:pt x="44077" y="52120"/>
                  </a:lnTo>
                  <a:lnTo>
                    <a:pt x="40706" y="52120"/>
                  </a:lnTo>
                  <a:lnTo>
                    <a:pt x="31868" y="68975"/>
                  </a:lnTo>
                  <a:lnTo>
                    <a:pt x="19020" y="116446"/>
                  </a:lnTo>
                  <a:lnTo>
                    <a:pt x="10278" y="161488"/>
                  </a:lnTo>
                  <a:lnTo>
                    <a:pt x="1517" y="206178"/>
                  </a:lnTo>
                  <a:lnTo>
                    <a:pt x="0" y="220135"/>
                  </a:lnTo>
                  <a:lnTo>
                    <a:pt x="6583" y="186080"/>
                  </a:lnTo>
                  <a:lnTo>
                    <a:pt x="14388" y="141201"/>
                  </a:lnTo>
                  <a:lnTo>
                    <a:pt x="27519" y="96623"/>
                  </a:lnTo>
                  <a:lnTo>
                    <a:pt x="46697" y="54018"/>
                  </a:lnTo>
                  <a:lnTo>
                    <a:pt x="71719" y="15178"/>
                  </a:lnTo>
                  <a:lnTo>
                    <a:pt x="83173" y="5598"/>
                  </a:lnTo>
                  <a:lnTo>
                    <a:pt x="89191" y="2056"/>
                  </a:lnTo>
                  <a:lnTo>
                    <a:pt x="103404" y="0"/>
                  </a:lnTo>
                  <a:lnTo>
                    <a:pt x="111145" y="441"/>
                  </a:lnTo>
                  <a:lnTo>
                    <a:pt x="117011" y="4262"/>
                  </a:lnTo>
                  <a:lnTo>
                    <a:pt x="125410" y="17914"/>
                  </a:lnTo>
                  <a:lnTo>
                    <a:pt x="127732" y="33860"/>
                  </a:lnTo>
                  <a:lnTo>
                    <a:pt x="127364" y="42064"/>
                  </a:lnTo>
                  <a:lnTo>
                    <a:pt x="113362" y="73835"/>
                  </a:lnTo>
                  <a:lnTo>
                    <a:pt x="77077" y="118061"/>
                  </a:lnTo>
                  <a:lnTo>
                    <a:pt x="57416" y="151693"/>
                  </a:lnTo>
                  <a:lnTo>
                    <a:pt x="52498" y="168799"/>
                  </a:lnTo>
                  <a:lnTo>
                    <a:pt x="55110" y="180177"/>
                  </a:lnTo>
                  <a:lnTo>
                    <a:pt x="57782" y="186175"/>
                  </a:lnTo>
                  <a:lnTo>
                    <a:pt x="78398" y="204729"/>
                  </a:lnTo>
                  <a:lnTo>
                    <a:pt x="139327" y="2426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SMARTInkShape-1675"/>
            <p:cNvSpPr/>
            <p:nvPr>
              <p:custDataLst>
                <p:tags r:id="rId75"/>
              </p:custDataLst>
            </p:nvPr>
          </p:nvSpPr>
          <p:spPr>
            <a:xfrm>
              <a:off x="3500170" y="5011033"/>
              <a:ext cx="157431" cy="220184"/>
            </a:xfrm>
            <a:custGeom>
              <a:avLst/>
              <a:gdLst/>
              <a:ahLst/>
              <a:cxnLst/>
              <a:rect l="0" t="0" r="0" b="0"/>
              <a:pathLst>
                <a:path w="157431" h="220184">
                  <a:moveTo>
                    <a:pt x="68530" y="5467"/>
                  </a:moveTo>
                  <a:lnTo>
                    <a:pt x="68530" y="5467"/>
                  </a:lnTo>
                  <a:lnTo>
                    <a:pt x="63063" y="0"/>
                  </a:lnTo>
                  <a:lnTo>
                    <a:pt x="65812" y="2749"/>
                  </a:lnTo>
                  <a:lnTo>
                    <a:pt x="67322" y="8022"/>
                  </a:lnTo>
                  <a:lnTo>
                    <a:pt x="67725" y="11404"/>
                  </a:lnTo>
                  <a:lnTo>
                    <a:pt x="57526" y="42179"/>
                  </a:lnTo>
                  <a:lnTo>
                    <a:pt x="37742" y="82229"/>
                  </a:lnTo>
                  <a:lnTo>
                    <a:pt x="28128" y="109821"/>
                  </a:lnTo>
                  <a:lnTo>
                    <a:pt x="15180" y="152716"/>
                  </a:lnTo>
                  <a:lnTo>
                    <a:pt x="1650" y="194180"/>
                  </a:lnTo>
                  <a:lnTo>
                    <a:pt x="0" y="207872"/>
                  </a:lnTo>
                  <a:lnTo>
                    <a:pt x="1677" y="212371"/>
                  </a:lnTo>
                  <a:lnTo>
                    <a:pt x="4911" y="215370"/>
                  </a:lnTo>
                  <a:lnTo>
                    <a:pt x="14149" y="218702"/>
                  </a:lnTo>
                  <a:lnTo>
                    <a:pt x="25311" y="220183"/>
                  </a:lnTo>
                  <a:lnTo>
                    <a:pt x="60350" y="214274"/>
                  </a:lnTo>
                  <a:lnTo>
                    <a:pt x="96367" y="206958"/>
                  </a:lnTo>
                  <a:lnTo>
                    <a:pt x="140978" y="198870"/>
                  </a:lnTo>
                  <a:lnTo>
                    <a:pt x="157430" y="1959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SMARTInkShape-1676"/>
            <p:cNvSpPr/>
            <p:nvPr>
              <p:custDataLst>
                <p:tags r:id="rId76"/>
              </p:custDataLst>
            </p:nvPr>
          </p:nvSpPr>
          <p:spPr>
            <a:xfrm>
              <a:off x="3200400" y="4972912"/>
              <a:ext cx="196851" cy="217278"/>
            </a:xfrm>
            <a:custGeom>
              <a:avLst/>
              <a:gdLst/>
              <a:ahLst/>
              <a:cxnLst/>
              <a:rect l="0" t="0" r="0" b="0"/>
              <a:pathLst>
                <a:path w="196851" h="217278">
                  <a:moveTo>
                    <a:pt x="0" y="37238"/>
                  </a:moveTo>
                  <a:lnTo>
                    <a:pt x="0" y="37238"/>
                  </a:lnTo>
                  <a:lnTo>
                    <a:pt x="3371" y="33867"/>
                  </a:lnTo>
                  <a:lnTo>
                    <a:pt x="4363" y="35696"/>
                  </a:lnTo>
                  <a:lnTo>
                    <a:pt x="10540" y="79456"/>
                  </a:lnTo>
                  <a:lnTo>
                    <a:pt x="14155" y="125828"/>
                  </a:lnTo>
                  <a:lnTo>
                    <a:pt x="15719" y="168614"/>
                  </a:lnTo>
                  <a:lnTo>
                    <a:pt x="12965" y="215222"/>
                  </a:lnTo>
                  <a:lnTo>
                    <a:pt x="12877" y="217277"/>
                  </a:lnTo>
                  <a:lnTo>
                    <a:pt x="12817" y="217236"/>
                  </a:lnTo>
                  <a:lnTo>
                    <a:pt x="17733" y="171012"/>
                  </a:lnTo>
                  <a:lnTo>
                    <a:pt x="18790" y="126614"/>
                  </a:lnTo>
                  <a:lnTo>
                    <a:pt x="25715" y="89277"/>
                  </a:lnTo>
                  <a:lnTo>
                    <a:pt x="33332" y="50305"/>
                  </a:lnTo>
                  <a:lnTo>
                    <a:pt x="37681" y="5753"/>
                  </a:lnTo>
                  <a:lnTo>
                    <a:pt x="38526" y="2137"/>
                  </a:lnTo>
                  <a:lnTo>
                    <a:pt x="39795" y="431"/>
                  </a:lnTo>
                  <a:lnTo>
                    <a:pt x="41347" y="0"/>
                  </a:lnTo>
                  <a:lnTo>
                    <a:pt x="46834" y="5166"/>
                  </a:lnTo>
                  <a:lnTo>
                    <a:pt x="74223" y="35102"/>
                  </a:lnTo>
                  <a:lnTo>
                    <a:pt x="100308" y="44445"/>
                  </a:lnTo>
                  <a:lnTo>
                    <a:pt x="117254" y="43733"/>
                  </a:lnTo>
                  <a:lnTo>
                    <a:pt x="132546" y="38008"/>
                  </a:lnTo>
                  <a:lnTo>
                    <a:pt x="174880" y="14507"/>
                  </a:lnTo>
                  <a:lnTo>
                    <a:pt x="177970" y="13618"/>
                  </a:lnTo>
                  <a:lnTo>
                    <a:pt x="180030" y="15847"/>
                  </a:lnTo>
                  <a:lnTo>
                    <a:pt x="188152" y="52314"/>
                  </a:lnTo>
                  <a:lnTo>
                    <a:pt x="190036" y="97993"/>
                  </a:lnTo>
                  <a:lnTo>
                    <a:pt x="193779" y="140883"/>
                  </a:lnTo>
                  <a:lnTo>
                    <a:pt x="196850" y="2086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4" name="SMARTInkShape-Group375"/>
          <p:cNvGrpSpPr/>
          <p:nvPr/>
        </p:nvGrpSpPr>
        <p:grpSpPr>
          <a:xfrm>
            <a:off x="1721111" y="5769292"/>
            <a:ext cx="302775" cy="507680"/>
            <a:chOff x="1721111" y="5769292"/>
            <a:chExt cx="302775" cy="507680"/>
          </a:xfrm>
        </p:grpSpPr>
        <p:sp>
          <p:nvSpPr>
            <p:cNvPr id="211" name="SMARTInkShape-1677"/>
            <p:cNvSpPr/>
            <p:nvPr>
              <p:custDataLst>
                <p:tags r:id="rId69"/>
              </p:custDataLst>
            </p:nvPr>
          </p:nvSpPr>
          <p:spPr>
            <a:xfrm>
              <a:off x="1826321" y="5769292"/>
              <a:ext cx="142180" cy="111529"/>
            </a:xfrm>
            <a:custGeom>
              <a:avLst/>
              <a:gdLst/>
              <a:ahLst/>
              <a:cxnLst/>
              <a:rect l="0" t="0" r="0" b="0"/>
              <a:pathLst>
                <a:path w="142180" h="111529">
                  <a:moveTo>
                    <a:pt x="46929" y="47308"/>
                  </a:moveTo>
                  <a:lnTo>
                    <a:pt x="46929" y="47308"/>
                  </a:lnTo>
                  <a:lnTo>
                    <a:pt x="46929" y="43937"/>
                  </a:lnTo>
                  <a:lnTo>
                    <a:pt x="45047" y="40401"/>
                  </a:lnTo>
                  <a:lnTo>
                    <a:pt x="41462" y="35752"/>
                  </a:lnTo>
                  <a:lnTo>
                    <a:pt x="39090" y="38879"/>
                  </a:lnTo>
                  <a:lnTo>
                    <a:pt x="18933" y="80071"/>
                  </a:lnTo>
                  <a:lnTo>
                    <a:pt x="878" y="110830"/>
                  </a:lnTo>
                  <a:lnTo>
                    <a:pt x="0" y="111528"/>
                  </a:lnTo>
                  <a:lnTo>
                    <a:pt x="121" y="110583"/>
                  </a:lnTo>
                  <a:lnTo>
                    <a:pt x="17921" y="64817"/>
                  </a:lnTo>
                  <a:lnTo>
                    <a:pt x="42264" y="23378"/>
                  </a:lnTo>
                  <a:lnTo>
                    <a:pt x="56365" y="8938"/>
                  </a:lnTo>
                  <a:lnTo>
                    <a:pt x="70822" y="688"/>
                  </a:lnTo>
                  <a:lnTo>
                    <a:pt x="74852" y="0"/>
                  </a:lnTo>
                  <a:lnTo>
                    <a:pt x="83093" y="1117"/>
                  </a:lnTo>
                  <a:lnTo>
                    <a:pt x="91459" y="7729"/>
                  </a:lnTo>
                  <a:lnTo>
                    <a:pt x="99176" y="18428"/>
                  </a:lnTo>
                  <a:lnTo>
                    <a:pt x="120193" y="59609"/>
                  </a:lnTo>
                  <a:lnTo>
                    <a:pt x="142179" y="854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SMARTInkShape-1678"/>
            <p:cNvSpPr/>
            <p:nvPr>
              <p:custDataLst>
                <p:tags r:id="rId70"/>
              </p:custDataLst>
            </p:nvPr>
          </p:nvSpPr>
          <p:spPr>
            <a:xfrm>
              <a:off x="1887944" y="5984392"/>
              <a:ext cx="135942" cy="292580"/>
            </a:xfrm>
            <a:custGeom>
              <a:avLst/>
              <a:gdLst/>
              <a:ahLst/>
              <a:cxnLst/>
              <a:rect l="0" t="0" r="0" b="0"/>
              <a:pathLst>
                <a:path w="135942" h="292580">
                  <a:moveTo>
                    <a:pt x="125006" y="3658"/>
                  </a:moveTo>
                  <a:lnTo>
                    <a:pt x="125006" y="3658"/>
                  </a:lnTo>
                  <a:lnTo>
                    <a:pt x="131748" y="3658"/>
                  </a:lnTo>
                  <a:lnTo>
                    <a:pt x="133734" y="2953"/>
                  </a:lnTo>
                  <a:lnTo>
                    <a:pt x="135058" y="1776"/>
                  </a:lnTo>
                  <a:lnTo>
                    <a:pt x="135941" y="287"/>
                  </a:lnTo>
                  <a:lnTo>
                    <a:pt x="134412" y="0"/>
                  </a:lnTo>
                  <a:lnTo>
                    <a:pt x="127070" y="1561"/>
                  </a:lnTo>
                  <a:lnTo>
                    <a:pt x="84394" y="24492"/>
                  </a:lnTo>
                  <a:lnTo>
                    <a:pt x="66798" y="33977"/>
                  </a:lnTo>
                  <a:lnTo>
                    <a:pt x="23344" y="73795"/>
                  </a:lnTo>
                  <a:lnTo>
                    <a:pt x="4735" y="92223"/>
                  </a:lnTo>
                  <a:lnTo>
                    <a:pt x="997" y="99700"/>
                  </a:lnTo>
                  <a:lnTo>
                    <a:pt x="0" y="103669"/>
                  </a:lnTo>
                  <a:lnTo>
                    <a:pt x="1968" y="122740"/>
                  </a:lnTo>
                  <a:lnTo>
                    <a:pt x="15975" y="161496"/>
                  </a:lnTo>
                  <a:lnTo>
                    <a:pt x="25309" y="204561"/>
                  </a:lnTo>
                  <a:lnTo>
                    <a:pt x="28878" y="249992"/>
                  </a:lnTo>
                  <a:lnTo>
                    <a:pt x="29722" y="292579"/>
                  </a:lnTo>
                  <a:lnTo>
                    <a:pt x="29027" y="292228"/>
                  </a:lnTo>
                  <a:lnTo>
                    <a:pt x="23406" y="2830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SMARTInkShape-1679"/>
            <p:cNvSpPr/>
            <p:nvPr>
              <p:custDataLst>
                <p:tags r:id="rId71"/>
              </p:custDataLst>
            </p:nvPr>
          </p:nvSpPr>
          <p:spPr>
            <a:xfrm>
              <a:off x="1721111" y="6013449"/>
              <a:ext cx="145790" cy="114302"/>
            </a:xfrm>
            <a:custGeom>
              <a:avLst/>
              <a:gdLst/>
              <a:ahLst/>
              <a:cxnLst/>
              <a:rect l="0" t="0" r="0" b="0"/>
              <a:pathLst>
                <a:path w="145790" h="114302">
                  <a:moveTo>
                    <a:pt x="6089" y="1"/>
                  </a:moveTo>
                  <a:lnTo>
                    <a:pt x="6089" y="1"/>
                  </a:lnTo>
                  <a:lnTo>
                    <a:pt x="0" y="0"/>
                  </a:lnTo>
                  <a:lnTo>
                    <a:pt x="6559" y="0"/>
                  </a:lnTo>
                  <a:lnTo>
                    <a:pt x="11707" y="1883"/>
                  </a:lnTo>
                  <a:lnTo>
                    <a:pt x="56062" y="37964"/>
                  </a:lnTo>
                  <a:lnTo>
                    <a:pt x="95374" y="83533"/>
                  </a:lnTo>
                  <a:lnTo>
                    <a:pt x="120465" y="109869"/>
                  </a:lnTo>
                  <a:lnTo>
                    <a:pt x="126084" y="112758"/>
                  </a:lnTo>
                  <a:lnTo>
                    <a:pt x="145789" y="11430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1" name="SMARTInkShape-Group376"/>
          <p:cNvGrpSpPr/>
          <p:nvPr/>
        </p:nvGrpSpPr>
        <p:grpSpPr>
          <a:xfrm>
            <a:off x="2282342" y="5824553"/>
            <a:ext cx="956159" cy="496782"/>
            <a:chOff x="2282342" y="5824553"/>
            <a:chExt cx="956159" cy="496782"/>
          </a:xfrm>
        </p:grpSpPr>
        <p:sp>
          <p:nvSpPr>
            <p:cNvPr id="215" name="SMARTInkShape-1680"/>
            <p:cNvSpPr/>
            <p:nvPr>
              <p:custDataLst>
                <p:tags r:id="rId63"/>
              </p:custDataLst>
            </p:nvPr>
          </p:nvSpPr>
          <p:spPr>
            <a:xfrm>
              <a:off x="3119333" y="5824553"/>
              <a:ext cx="119168" cy="68248"/>
            </a:xfrm>
            <a:custGeom>
              <a:avLst/>
              <a:gdLst/>
              <a:ahLst/>
              <a:cxnLst/>
              <a:rect l="0" t="0" r="0" b="0"/>
              <a:pathLst>
                <a:path w="119168" h="68248">
                  <a:moveTo>
                    <a:pt x="23917" y="4747"/>
                  </a:moveTo>
                  <a:lnTo>
                    <a:pt x="23917" y="4747"/>
                  </a:lnTo>
                  <a:lnTo>
                    <a:pt x="23917" y="1088"/>
                  </a:lnTo>
                  <a:lnTo>
                    <a:pt x="23917" y="7497"/>
                  </a:lnTo>
                  <a:lnTo>
                    <a:pt x="3522" y="51792"/>
                  </a:lnTo>
                  <a:lnTo>
                    <a:pt x="0" y="62274"/>
                  </a:lnTo>
                  <a:lnTo>
                    <a:pt x="211" y="63559"/>
                  </a:lnTo>
                  <a:lnTo>
                    <a:pt x="1057" y="63711"/>
                  </a:lnTo>
                  <a:lnTo>
                    <a:pt x="2327" y="63107"/>
                  </a:lnTo>
                  <a:lnTo>
                    <a:pt x="35525" y="17061"/>
                  </a:lnTo>
                  <a:lnTo>
                    <a:pt x="45304" y="9514"/>
                  </a:lnTo>
                  <a:lnTo>
                    <a:pt x="65066" y="802"/>
                  </a:lnTo>
                  <a:lnTo>
                    <a:pt x="68283" y="0"/>
                  </a:lnTo>
                  <a:lnTo>
                    <a:pt x="71133" y="877"/>
                  </a:lnTo>
                  <a:lnTo>
                    <a:pt x="76181" y="5614"/>
                  </a:lnTo>
                  <a:lnTo>
                    <a:pt x="119167" y="6824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SMARTInkShape-1681"/>
            <p:cNvSpPr/>
            <p:nvPr>
              <p:custDataLst>
                <p:tags r:id="rId64"/>
              </p:custDataLst>
            </p:nvPr>
          </p:nvSpPr>
          <p:spPr>
            <a:xfrm>
              <a:off x="3067121" y="5990489"/>
              <a:ext cx="124013" cy="330846"/>
            </a:xfrm>
            <a:custGeom>
              <a:avLst/>
              <a:gdLst/>
              <a:ahLst/>
              <a:cxnLst/>
              <a:rect l="0" t="0" r="0" b="0"/>
              <a:pathLst>
                <a:path w="124013" h="330846">
                  <a:moveTo>
                    <a:pt x="12629" y="105511"/>
                  </a:moveTo>
                  <a:lnTo>
                    <a:pt x="12629" y="105511"/>
                  </a:lnTo>
                  <a:lnTo>
                    <a:pt x="9258" y="108882"/>
                  </a:lnTo>
                  <a:lnTo>
                    <a:pt x="7603" y="112418"/>
                  </a:lnTo>
                  <a:lnTo>
                    <a:pt x="889" y="144387"/>
                  </a:lnTo>
                  <a:lnTo>
                    <a:pt x="4483" y="188738"/>
                  </a:lnTo>
                  <a:lnTo>
                    <a:pt x="5041" y="227772"/>
                  </a:lnTo>
                  <a:lnTo>
                    <a:pt x="1757" y="273049"/>
                  </a:lnTo>
                  <a:lnTo>
                    <a:pt x="290" y="317581"/>
                  </a:lnTo>
                  <a:lnTo>
                    <a:pt x="0" y="330845"/>
                  </a:lnTo>
                  <a:lnTo>
                    <a:pt x="1820" y="311077"/>
                  </a:lnTo>
                  <a:lnTo>
                    <a:pt x="10056" y="264180"/>
                  </a:lnTo>
                  <a:lnTo>
                    <a:pt x="14002" y="226224"/>
                  </a:lnTo>
                  <a:lnTo>
                    <a:pt x="19386" y="186198"/>
                  </a:lnTo>
                  <a:lnTo>
                    <a:pt x="25450" y="148704"/>
                  </a:lnTo>
                  <a:lnTo>
                    <a:pt x="33819" y="104009"/>
                  </a:lnTo>
                  <a:lnTo>
                    <a:pt x="44382" y="58772"/>
                  </a:lnTo>
                  <a:lnTo>
                    <a:pt x="54257" y="15028"/>
                  </a:lnTo>
                  <a:lnTo>
                    <a:pt x="56948" y="3051"/>
                  </a:lnTo>
                  <a:lnTo>
                    <a:pt x="58403" y="1220"/>
                  </a:lnTo>
                  <a:lnTo>
                    <a:pt x="60078" y="0"/>
                  </a:lnTo>
                  <a:lnTo>
                    <a:pt x="61901" y="598"/>
                  </a:lnTo>
                  <a:lnTo>
                    <a:pt x="65807" y="5026"/>
                  </a:lnTo>
                  <a:lnTo>
                    <a:pt x="89397" y="47720"/>
                  </a:lnTo>
                  <a:lnTo>
                    <a:pt x="112874" y="84093"/>
                  </a:lnTo>
                  <a:lnTo>
                    <a:pt x="111745" y="89172"/>
                  </a:lnTo>
                  <a:lnTo>
                    <a:pt x="108105" y="104043"/>
                  </a:lnTo>
                  <a:lnTo>
                    <a:pt x="107946" y="111818"/>
                  </a:lnTo>
                  <a:lnTo>
                    <a:pt x="111270" y="123059"/>
                  </a:lnTo>
                  <a:lnTo>
                    <a:pt x="118008" y="135840"/>
                  </a:lnTo>
                  <a:lnTo>
                    <a:pt x="121953" y="153522"/>
                  </a:lnTo>
                  <a:lnTo>
                    <a:pt x="123611" y="156569"/>
                  </a:lnTo>
                  <a:lnTo>
                    <a:pt x="124012" y="160010"/>
                  </a:lnTo>
                  <a:lnTo>
                    <a:pt x="122575" y="167598"/>
                  </a:lnTo>
                  <a:lnTo>
                    <a:pt x="114428" y="179803"/>
                  </a:lnTo>
                  <a:lnTo>
                    <a:pt x="103078" y="188985"/>
                  </a:lnTo>
                  <a:lnTo>
                    <a:pt x="93045" y="190118"/>
                  </a:lnTo>
                  <a:lnTo>
                    <a:pt x="87407" y="189432"/>
                  </a:lnTo>
                  <a:lnTo>
                    <a:pt x="83647" y="187564"/>
                  </a:lnTo>
                  <a:lnTo>
                    <a:pt x="76129" y="17536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SMARTInkShape-1682"/>
            <p:cNvSpPr/>
            <p:nvPr>
              <p:custDataLst>
                <p:tags r:id="rId65"/>
              </p:custDataLst>
            </p:nvPr>
          </p:nvSpPr>
          <p:spPr>
            <a:xfrm>
              <a:off x="2751587" y="6032499"/>
              <a:ext cx="169414" cy="207554"/>
            </a:xfrm>
            <a:custGeom>
              <a:avLst/>
              <a:gdLst/>
              <a:ahLst/>
              <a:cxnLst/>
              <a:rect l="0" t="0" r="0" b="0"/>
              <a:pathLst>
                <a:path w="169414" h="207554">
                  <a:moveTo>
                    <a:pt x="169413" y="1"/>
                  </a:moveTo>
                  <a:lnTo>
                    <a:pt x="169413" y="1"/>
                  </a:lnTo>
                  <a:lnTo>
                    <a:pt x="160574" y="0"/>
                  </a:lnTo>
                  <a:lnTo>
                    <a:pt x="151115" y="6743"/>
                  </a:lnTo>
                  <a:lnTo>
                    <a:pt x="115415" y="54209"/>
                  </a:lnTo>
                  <a:lnTo>
                    <a:pt x="79117" y="97989"/>
                  </a:lnTo>
                  <a:lnTo>
                    <a:pt x="44669" y="142032"/>
                  </a:lnTo>
                  <a:lnTo>
                    <a:pt x="12371" y="182342"/>
                  </a:lnTo>
                  <a:lnTo>
                    <a:pt x="1018" y="206554"/>
                  </a:lnTo>
                  <a:lnTo>
                    <a:pt x="0" y="207553"/>
                  </a:lnTo>
                  <a:lnTo>
                    <a:pt x="4313" y="20320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SMARTInkShape-1683"/>
            <p:cNvSpPr/>
            <p:nvPr>
              <p:custDataLst>
                <p:tags r:id="rId66"/>
              </p:custDataLst>
            </p:nvPr>
          </p:nvSpPr>
          <p:spPr>
            <a:xfrm>
              <a:off x="2755900" y="6035366"/>
              <a:ext cx="146051" cy="162235"/>
            </a:xfrm>
            <a:custGeom>
              <a:avLst/>
              <a:gdLst/>
              <a:ahLst/>
              <a:cxnLst/>
              <a:rect l="0" t="0" r="0" b="0"/>
              <a:pathLst>
                <a:path w="146051" h="162235">
                  <a:moveTo>
                    <a:pt x="0" y="9834"/>
                  </a:moveTo>
                  <a:lnTo>
                    <a:pt x="0" y="9834"/>
                  </a:lnTo>
                  <a:lnTo>
                    <a:pt x="0" y="374"/>
                  </a:lnTo>
                  <a:lnTo>
                    <a:pt x="706" y="0"/>
                  </a:lnTo>
                  <a:lnTo>
                    <a:pt x="1882" y="456"/>
                  </a:lnTo>
                  <a:lnTo>
                    <a:pt x="12210" y="9627"/>
                  </a:lnTo>
                  <a:lnTo>
                    <a:pt x="41593" y="50962"/>
                  </a:lnTo>
                  <a:lnTo>
                    <a:pt x="79789" y="94881"/>
                  </a:lnTo>
                  <a:lnTo>
                    <a:pt x="117097" y="139134"/>
                  </a:lnTo>
                  <a:lnTo>
                    <a:pt x="146050" y="16223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SMARTInkShape-1684"/>
            <p:cNvSpPr/>
            <p:nvPr>
              <p:custDataLst>
                <p:tags r:id="rId67"/>
              </p:custDataLst>
            </p:nvPr>
          </p:nvSpPr>
          <p:spPr>
            <a:xfrm>
              <a:off x="2282930" y="6229350"/>
              <a:ext cx="180871" cy="29281"/>
            </a:xfrm>
            <a:custGeom>
              <a:avLst/>
              <a:gdLst/>
              <a:ahLst/>
              <a:cxnLst/>
              <a:rect l="0" t="0" r="0" b="0"/>
              <a:pathLst>
                <a:path w="180871" h="29281">
                  <a:moveTo>
                    <a:pt x="9420" y="0"/>
                  </a:moveTo>
                  <a:lnTo>
                    <a:pt x="9420" y="0"/>
                  </a:lnTo>
                  <a:lnTo>
                    <a:pt x="4350" y="5775"/>
                  </a:lnTo>
                  <a:lnTo>
                    <a:pt x="582" y="12209"/>
                  </a:lnTo>
                  <a:lnTo>
                    <a:pt x="0" y="15195"/>
                  </a:lnTo>
                  <a:lnTo>
                    <a:pt x="318" y="17891"/>
                  </a:lnTo>
                  <a:lnTo>
                    <a:pt x="1235" y="20394"/>
                  </a:lnTo>
                  <a:lnTo>
                    <a:pt x="9780" y="25057"/>
                  </a:lnTo>
                  <a:lnTo>
                    <a:pt x="23691" y="28775"/>
                  </a:lnTo>
                  <a:lnTo>
                    <a:pt x="63248" y="29280"/>
                  </a:lnTo>
                  <a:lnTo>
                    <a:pt x="104876" y="26166"/>
                  </a:lnTo>
                  <a:lnTo>
                    <a:pt x="148298" y="21187"/>
                  </a:lnTo>
                  <a:lnTo>
                    <a:pt x="180870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SMARTInkShape-1685"/>
            <p:cNvSpPr/>
            <p:nvPr>
              <p:custDataLst>
                <p:tags r:id="rId68"/>
              </p:custDataLst>
            </p:nvPr>
          </p:nvSpPr>
          <p:spPr>
            <a:xfrm>
              <a:off x="2282342" y="6134100"/>
              <a:ext cx="124309" cy="6351"/>
            </a:xfrm>
            <a:custGeom>
              <a:avLst/>
              <a:gdLst/>
              <a:ahLst/>
              <a:cxnLst/>
              <a:rect l="0" t="0" r="0" b="0"/>
              <a:pathLst>
                <a:path w="124309" h="6351">
                  <a:moveTo>
                    <a:pt x="3658" y="0"/>
                  </a:moveTo>
                  <a:lnTo>
                    <a:pt x="3658" y="0"/>
                  </a:lnTo>
                  <a:lnTo>
                    <a:pt x="0" y="0"/>
                  </a:lnTo>
                  <a:lnTo>
                    <a:pt x="42509" y="0"/>
                  </a:lnTo>
                  <a:lnTo>
                    <a:pt x="89730" y="3371"/>
                  </a:lnTo>
                  <a:lnTo>
                    <a:pt x="124308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4" name="SMARTInkShape-Group377"/>
          <p:cNvGrpSpPr/>
          <p:nvPr/>
        </p:nvGrpSpPr>
        <p:grpSpPr>
          <a:xfrm>
            <a:off x="3587750" y="6064250"/>
            <a:ext cx="171451" cy="93929"/>
            <a:chOff x="3587750" y="6064250"/>
            <a:chExt cx="171451" cy="93929"/>
          </a:xfrm>
        </p:grpSpPr>
        <p:sp>
          <p:nvSpPr>
            <p:cNvPr id="222" name="SMARTInkShape-1686"/>
            <p:cNvSpPr/>
            <p:nvPr>
              <p:custDataLst>
                <p:tags r:id="rId61"/>
              </p:custDataLst>
            </p:nvPr>
          </p:nvSpPr>
          <p:spPr>
            <a:xfrm>
              <a:off x="3616430" y="6127750"/>
              <a:ext cx="142771" cy="30429"/>
            </a:xfrm>
            <a:custGeom>
              <a:avLst/>
              <a:gdLst/>
              <a:ahLst/>
              <a:cxnLst/>
              <a:rect l="0" t="0" r="0" b="0"/>
              <a:pathLst>
                <a:path w="142771" h="30429">
                  <a:moveTo>
                    <a:pt x="9420" y="0"/>
                  </a:moveTo>
                  <a:lnTo>
                    <a:pt x="9420" y="0"/>
                  </a:lnTo>
                  <a:lnTo>
                    <a:pt x="4351" y="5775"/>
                  </a:lnTo>
                  <a:lnTo>
                    <a:pt x="582" y="12209"/>
                  </a:lnTo>
                  <a:lnTo>
                    <a:pt x="0" y="15195"/>
                  </a:lnTo>
                  <a:lnTo>
                    <a:pt x="318" y="17891"/>
                  </a:lnTo>
                  <a:lnTo>
                    <a:pt x="1235" y="20394"/>
                  </a:lnTo>
                  <a:lnTo>
                    <a:pt x="11662" y="25057"/>
                  </a:lnTo>
                  <a:lnTo>
                    <a:pt x="43729" y="30428"/>
                  </a:lnTo>
                  <a:lnTo>
                    <a:pt x="88085" y="30078"/>
                  </a:lnTo>
                  <a:lnTo>
                    <a:pt x="142770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SMARTInkShape-1687"/>
            <p:cNvSpPr/>
            <p:nvPr>
              <p:custDataLst>
                <p:tags r:id="rId62"/>
              </p:custDataLst>
            </p:nvPr>
          </p:nvSpPr>
          <p:spPr>
            <a:xfrm>
              <a:off x="3587750" y="6064250"/>
              <a:ext cx="120651" cy="12701"/>
            </a:xfrm>
            <a:custGeom>
              <a:avLst/>
              <a:gdLst/>
              <a:ahLst/>
              <a:cxnLst/>
              <a:rect l="0" t="0" r="0" b="0"/>
              <a:pathLst>
                <a:path w="120651" h="12701">
                  <a:moveTo>
                    <a:pt x="0" y="12700"/>
                  </a:moveTo>
                  <a:lnTo>
                    <a:pt x="0" y="12700"/>
                  </a:lnTo>
                  <a:lnTo>
                    <a:pt x="6742" y="9329"/>
                  </a:lnTo>
                  <a:lnTo>
                    <a:pt x="50901" y="6612"/>
                  </a:lnTo>
                  <a:lnTo>
                    <a:pt x="1206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3" name="SMARTInkShape-Group378"/>
          <p:cNvGrpSpPr/>
          <p:nvPr/>
        </p:nvGrpSpPr>
        <p:grpSpPr>
          <a:xfrm>
            <a:off x="4171950" y="5740400"/>
            <a:ext cx="2228851" cy="444501"/>
            <a:chOff x="4171950" y="5740400"/>
            <a:chExt cx="2228851" cy="444501"/>
          </a:xfrm>
        </p:grpSpPr>
        <p:sp>
          <p:nvSpPr>
            <p:cNvPr id="225" name="SMARTInkShape-1688"/>
            <p:cNvSpPr/>
            <p:nvPr>
              <p:custDataLst>
                <p:tags r:id="rId43"/>
              </p:custDataLst>
            </p:nvPr>
          </p:nvSpPr>
          <p:spPr>
            <a:xfrm>
              <a:off x="6286500" y="5918200"/>
              <a:ext cx="114301" cy="266701"/>
            </a:xfrm>
            <a:custGeom>
              <a:avLst/>
              <a:gdLst/>
              <a:ahLst/>
              <a:cxnLst/>
              <a:rect l="0" t="0" r="0" b="0"/>
              <a:pathLst>
                <a:path w="114301" h="266701">
                  <a:moveTo>
                    <a:pt x="114300" y="0"/>
                  </a:moveTo>
                  <a:lnTo>
                    <a:pt x="114300" y="0"/>
                  </a:lnTo>
                  <a:lnTo>
                    <a:pt x="98385" y="9434"/>
                  </a:lnTo>
                  <a:lnTo>
                    <a:pt x="52448" y="28958"/>
                  </a:lnTo>
                  <a:lnTo>
                    <a:pt x="13893" y="57619"/>
                  </a:lnTo>
                  <a:lnTo>
                    <a:pt x="6174" y="68176"/>
                  </a:lnTo>
                  <a:lnTo>
                    <a:pt x="1829" y="82054"/>
                  </a:lnTo>
                  <a:lnTo>
                    <a:pt x="1519" y="90796"/>
                  </a:lnTo>
                  <a:lnTo>
                    <a:pt x="8950" y="111669"/>
                  </a:lnTo>
                  <a:lnTo>
                    <a:pt x="20426" y="142551"/>
                  </a:lnTo>
                  <a:lnTo>
                    <a:pt x="19348" y="186672"/>
                  </a:lnTo>
                  <a:lnTo>
                    <a:pt x="12340" y="230927"/>
                  </a:lnTo>
                  <a:lnTo>
                    <a:pt x="0" y="266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SMARTInkShape-1689"/>
            <p:cNvSpPr/>
            <p:nvPr>
              <p:custDataLst>
                <p:tags r:id="rId44"/>
              </p:custDataLst>
            </p:nvPr>
          </p:nvSpPr>
          <p:spPr>
            <a:xfrm>
              <a:off x="6197600" y="5905500"/>
              <a:ext cx="88901" cy="107951"/>
            </a:xfrm>
            <a:custGeom>
              <a:avLst/>
              <a:gdLst/>
              <a:ahLst/>
              <a:cxnLst/>
              <a:rect l="0" t="0" r="0" b="0"/>
              <a:pathLst>
                <a:path w="88901" h="107951">
                  <a:moveTo>
                    <a:pt x="0" y="0"/>
                  </a:moveTo>
                  <a:lnTo>
                    <a:pt x="0" y="0"/>
                  </a:lnTo>
                  <a:lnTo>
                    <a:pt x="0" y="6742"/>
                  </a:lnTo>
                  <a:lnTo>
                    <a:pt x="3763" y="13815"/>
                  </a:lnTo>
                  <a:lnTo>
                    <a:pt x="42892" y="59600"/>
                  </a:lnTo>
                  <a:lnTo>
                    <a:pt x="88900" y="1079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SMARTInkShape-1690"/>
            <p:cNvSpPr/>
            <p:nvPr>
              <p:custDataLst>
                <p:tags r:id="rId45"/>
              </p:custDataLst>
            </p:nvPr>
          </p:nvSpPr>
          <p:spPr>
            <a:xfrm>
              <a:off x="5866386" y="5806627"/>
              <a:ext cx="191515" cy="22674"/>
            </a:xfrm>
            <a:custGeom>
              <a:avLst/>
              <a:gdLst/>
              <a:ahLst/>
              <a:cxnLst/>
              <a:rect l="0" t="0" r="0" b="0"/>
              <a:pathLst>
                <a:path w="191515" h="22674">
                  <a:moveTo>
                    <a:pt x="26414" y="22673"/>
                  </a:moveTo>
                  <a:lnTo>
                    <a:pt x="26414" y="22673"/>
                  </a:lnTo>
                  <a:lnTo>
                    <a:pt x="10834" y="10464"/>
                  </a:lnTo>
                  <a:lnTo>
                    <a:pt x="552" y="5650"/>
                  </a:lnTo>
                  <a:lnTo>
                    <a:pt x="0" y="4974"/>
                  </a:lnTo>
                  <a:lnTo>
                    <a:pt x="1044" y="4524"/>
                  </a:lnTo>
                  <a:lnTo>
                    <a:pt x="46383" y="3036"/>
                  </a:lnTo>
                  <a:lnTo>
                    <a:pt x="89402" y="0"/>
                  </a:lnTo>
                  <a:lnTo>
                    <a:pt x="134761" y="2236"/>
                  </a:lnTo>
                  <a:lnTo>
                    <a:pt x="191514" y="362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SMARTInkShape-1691"/>
            <p:cNvSpPr/>
            <p:nvPr>
              <p:custDataLst>
                <p:tags r:id="rId46"/>
              </p:custDataLst>
            </p:nvPr>
          </p:nvSpPr>
          <p:spPr>
            <a:xfrm>
              <a:off x="5913672" y="5826811"/>
              <a:ext cx="36279" cy="116790"/>
            </a:xfrm>
            <a:custGeom>
              <a:avLst/>
              <a:gdLst/>
              <a:ahLst/>
              <a:cxnLst/>
              <a:rect l="0" t="0" r="0" b="0"/>
              <a:pathLst>
                <a:path w="36279" h="116790">
                  <a:moveTo>
                    <a:pt x="36278" y="8839"/>
                  </a:moveTo>
                  <a:lnTo>
                    <a:pt x="36278" y="8839"/>
                  </a:lnTo>
                  <a:lnTo>
                    <a:pt x="36278" y="0"/>
                  </a:lnTo>
                  <a:lnTo>
                    <a:pt x="34866" y="830"/>
                  </a:lnTo>
                  <a:lnTo>
                    <a:pt x="15230" y="29735"/>
                  </a:lnTo>
                  <a:lnTo>
                    <a:pt x="4328" y="55326"/>
                  </a:lnTo>
                  <a:lnTo>
                    <a:pt x="0" y="80782"/>
                  </a:lnTo>
                  <a:lnTo>
                    <a:pt x="4528" y="1167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SMARTInkShape-1692"/>
            <p:cNvSpPr/>
            <p:nvPr>
              <p:custDataLst>
                <p:tags r:id="rId47"/>
              </p:custDataLst>
            </p:nvPr>
          </p:nvSpPr>
          <p:spPr>
            <a:xfrm>
              <a:off x="5676900" y="5941111"/>
              <a:ext cx="171451" cy="154890"/>
            </a:xfrm>
            <a:custGeom>
              <a:avLst/>
              <a:gdLst/>
              <a:ahLst/>
              <a:cxnLst/>
              <a:rect l="0" t="0" r="0" b="0"/>
              <a:pathLst>
                <a:path w="171451" h="154890">
                  <a:moveTo>
                    <a:pt x="171450" y="8839"/>
                  </a:moveTo>
                  <a:lnTo>
                    <a:pt x="171450" y="8839"/>
                  </a:lnTo>
                  <a:lnTo>
                    <a:pt x="171450" y="0"/>
                  </a:lnTo>
                  <a:lnTo>
                    <a:pt x="169333" y="124"/>
                  </a:lnTo>
                  <a:lnTo>
                    <a:pt x="128817" y="23803"/>
                  </a:lnTo>
                  <a:lnTo>
                    <a:pt x="81369" y="62333"/>
                  </a:lnTo>
                  <a:lnTo>
                    <a:pt x="35183" y="105042"/>
                  </a:lnTo>
                  <a:lnTo>
                    <a:pt x="6096" y="137716"/>
                  </a:lnTo>
                  <a:lnTo>
                    <a:pt x="0" y="1548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SMARTInkShape-1693"/>
            <p:cNvSpPr/>
            <p:nvPr>
              <p:custDataLst>
                <p:tags r:id="rId48"/>
              </p:custDataLst>
            </p:nvPr>
          </p:nvSpPr>
          <p:spPr>
            <a:xfrm>
              <a:off x="5683250" y="5950551"/>
              <a:ext cx="146051" cy="158150"/>
            </a:xfrm>
            <a:custGeom>
              <a:avLst/>
              <a:gdLst/>
              <a:ahLst/>
              <a:cxnLst/>
              <a:rect l="0" t="0" r="0" b="0"/>
              <a:pathLst>
                <a:path w="146051" h="158150">
                  <a:moveTo>
                    <a:pt x="0" y="18449"/>
                  </a:moveTo>
                  <a:lnTo>
                    <a:pt x="0" y="18449"/>
                  </a:lnTo>
                  <a:lnTo>
                    <a:pt x="5069" y="12674"/>
                  </a:lnTo>
                  <a:lnTo>
                    <a:pt x="10832" y="3959"/>
                  </a:lnTo>
                  <a:lnTo>
                    <a:pt x="14927" y="1425"/>
                  </a:lnTo>
                  <a:lnTo>
                    <a:pt x="21199" y="0"/>
                  </a:lnTo>
                  <a:lnTo>
                    <a:pt x="34268" y="2948"/>
                  </a:lnTo>
                  <a:lnTo>
                    <a:pt x="43688" y="10148"/>
                  </a:lnTo>
                  <a:lnTo>
                    <a:pt x="79506" y="52553"/>
                  </a:lnTo>
                  <a:lnTo>
                    <a:pt x="106504" y="91048"/>
                  </a:lnTo>
                  <a:lnTo>
                    <a:pt x="128197" y="131318"/>
                  </a:lnTo>
                  <a:lnTo>
                    <a:pt x="146050" y="15814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SMARTInkShape-1694"/>
            <p:cNvSpPr/>
            <p:nvPr>
              <p:custDataLst>
                <p:tags r:id="rId49"/>
              </p:custDataLst>
            </p:nvPr>
          </p:nvSpPr>
          <p:spPr>
            <a:xfrm>
              <a:off x="5549900" y="5740400"/>
              <a:ext cx="5027" cy="95251"/>
            </a:xfrm>
            <a:custGeom>
              <a:avLst/>
              <a:gdLst/>
              <a:ahLst/>
              <a:cxnLst/>
              <a:rect l="0" t="0" r="0" b="0"/>
              <a:pathLst>
                <a:path w="5027" h="95251">
                  <a:moveTo>
                    <a:pt x="0" y="0"/>
                  </a:moveTo>
                  <a:lnTo>
                    <a:pt x="0" y="0"/>
                  </a:lnTo>
                  <a:lnTo>
                    <a:pt x="0" y="3371"/>
                  </a:lnTo>
                  <a:lnTo>
                    <a:pt x="5026" y="25417"/>
                  </a:lnTo>
                  <a:lnTo>
                    <a:pt x="0" y="95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SMARTInkShape-1695"/>
            <p:cNvSpPr/>
            <p:nvPr>
              <p:custDataLst>
                <p:tags r:id="rId50"/>
              </p:custDataLst>
            </p:nvPr>
          </p:nvSpPr>
          <p:spPr>
            <a:xfrm>
              <a:off x="5378450" y="5803900"/>
              <a:ext cx="95251" cy="5958"/>
            </a:xfrm>
            <a:custGeom>
              <a:avLst/>
              <a:gdLst/>
              <a:ahLst/>
              <a:cxnLst/>
              <a:rect l="0" t="0" r="0" b="0"/>
              <a:pathLst>
                <a:path w="95251" h="5958">
                  <a:moveTo>
                    <a:pt x="0" y="0"/>
                  </a:moveTo>
                  <a:lnTo>
                    <a:pt x="0" y="0"/>
                  </a:lnTo>
                  <a:lnTo>
                    <a:pt x="3371" y="3371"/>
                  </a:lnTo>
                  <a:lnTo>
                    <a:pt x="31706" y="5957"/>
                  </a:lnTo>
                  <a:lnTo>
                    <a:pt x="952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SMARTInkShape-1696"/>
            <p:cNvSpPr/>
            <p:nvPr>
              <p:custDataLst>
                <p:tags r:id="rId51"/>
              </p:custDataLst>
            </p:nvPr>
          </p:nvSpPr>
          <p:spPr>
            <a:xfrm>
              <a:off x="5327650" y="5895492"/>
              <a:ext cx="46781" cy="232259"/>
            </a:xfrm>
            <a:custGeom>
              <a:avLst/>
              <a:gdLst/>
              <a:ahLst/>
              <a:cxnLst/>
              <a:rect l="0" t="0" r="0" b="0"/>
              <a:pathLst>
                <a:path w="46781" h="232259">
                  <a:moveTo>
                    <a:pt x="0" y="3658"/>
                  </a:moveTo>
                  <a:lnTo>
                    <a:pt x="0" y="3658"/>
                  </a:lnTo>
                  <a:lnTo>
                    <a:pt x="0" y="0"/>
                  </a:lnTo>
                  <a:lnTo>
                    <a:pt x="0" y="1562"/>
                  </a:lnTo>
                  <a:lnTo>
                    <a:pt x="15580" y="40102"/>
                  </a:lnTo>
                  <a:lnTo>
                    <a:pt x="36552" y="80654"/>
                  </a:lnTo>
                  <a:lnTo>
                    <a:pt x="46780" y="127340"/>
                  </a:lnTo>
                  <a:lnTo>
                    <a:pt x="42868" y="166676"/>
                  </a:lnTo>
                  <a:lnTo>
                    <a:pt x="32771" y="196128"/>
                  </a:lnTo>
                  <a:lnTo>
                    <a:pt x="17471" y="218260"/>
                  </a:lnTo>
                  <a:lnTo>
                    <a:pt x="0" y="2322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SMARTInkShape-1697"/>
            <p:cNvSpPr/>
            <p:nvPr>
              <p:custDataLst>
                <p:tags r:id="rId52"/>
              </p:custDataLst>
            </p:nvPr>
          </p:nvSpPr>
          <p:spPr>
            <a:xfrm>
              <a:off x="5095751" y="5975350"/>
              <a:ext cx="155700" cy="152401"/>
            </a:xfrm>
            <a:custGeom>
              <a:avLst/>
              <a:gdLst/>
              <a:ahLst/>
              <a:cxnLst/>
              <a:rect l="0" t="0" r="0" b="0"/>
              <a:pathLst>
                <a:path w="155700" h="152401">
                  <a:moveTo>
                    <a:pt x="155699" y="0"/>
                  </a:moveTo>
                  <a:lnTo>
                    <a:pt x="155699" y="0"/>
                  </a:lnTo>
                  <a:lnTo>
                    <a:pt x="149218" y="705"/>
                  </a:lnTo>
                  <a:lnTo>
                    <a:pt x="112666" y="12243"/>
                  </a:lnTo>
                  <a:lnTo>
                    <a:pt x="70027" y="48001"/>
                  </a:lnTo>
                  <a:lnTo>
                    <a:pt x="30864" y="91798"/>
                  </a:lnTo>
                  <a:lnTo>
                    <a:pt x="4864" y="128348"/>
                  </a:lnTo>
                  <a:lnTo>
                    <a:pt x="467" y="137713"/>
                  </a:lnTo>
                  <a:lnTo>
                    <a:pt x="0" y="141198"/>
                  </a:lnTo>
                  <a:lnTo>
                    <a:pt x="3299" y="152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SMARTInkShape-1698"/>
            <p:cNvSpPr/>
            <p:nvPr>
              <p:custDataLst>
                <p:tags r:id="rId53"/>
              </p:custDataLst>
            </p:nvPr>
          </p:nvSpPr>
          <p:spPr>
            <a:xfrm>
              <a:off x="5082691" y="5963533"/>
              <a:ext cx="111610" cy="107068"/>
            </a:xfrm>
            <a:custGeom>
              <a:avLst/>
              <a:gdLst/>
              <a:ahLst/>
              <a:cxnLst/>
              <a:rect l="0" t="0" r="0" b="0"/>
              <a:pathLst>
                <a:path w="111610" h="107068">
                  <a:moveTo>
                    <a:pt x="3659" y="5467"/>
                  </a:moveTo>
                  <a:lnTo>
                    <a:pt x="3659" y="5467"/>
                  </a:lnTo>
                  <a:lnTo>
                    <a:pt x="288" y="2096"/>
                  </a:lnTo>
                  <a:lnTo>
                    <a:pt x="0" y="1103"/>
                  </a:lnTo>
                  <a:lnTo>
                    <a:pt x="514" y="441"/>
                  </a:lnTo>
                  <a:lnTo>
                    <a:pt x="1563" y="0"/>
                  </a:lnTo>
                  <a:lnTo>
                    <a:pt x="6490" y="3272"/>
                  </a:lnTo>
                  <a:lnTo>
                    <a:pt x="50934" y="40471"/>
                  </a:lnTo>
                  <a:lnTo>
                    <a:pt x="111609" y="1070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SMARTInkShape-1699"/>
            <p:cNvSpPr/>
            <p:nvPr>
              <p:custDataLst>
                <p:tags r:id="rId54"/>
              </p:custDataLst>
            </p:nvPr>
          </p:nvSpPr>
          <p:spPr>
            <a:xfrm>
              <a:off x="4882114" y="5867400"/>
              <a:ext cx="140737" cy="31751"/>
            </a:xfrm>
            <a:custGeom>
              <a:avLst/>
              <a:gdLst/>
              <a:ahLst/>
              <a:cxnLst/>
              <a:rect l="0" t="0" r="0" b="0"/>
              <a:pathLst>
                <a:path w="140737" h="31751">
                  <a:moveTo>
                    <a:pt x="20086" y="31750"/>
                  </a:moveTo>
                  <a:lnTo>
                    <a:pt x="20086" y="31750"/>
                  </a:lnTo>
                  <a:lnTo>
                    <a:pt x="541" y="21624"/>
                  </a:lnTo>
                  <a:lnTo>
                    <a:pt x="0" y="20766"/>
                  </a:lnTo>
                  <a:lnTo>
                    <a:pt x="345" y="20193"/>
                  </a:lnTo>
                  <a:lnTo>
                    <a:pt x="37364" y="12293"/>
                  </a:lnTo>
                  <a:lnTo>
                    <a:pt x="79433" y="6426"/>
                  </a:lnTo>
                  <a:lnTo>
                    <a:pt x="14073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SMARTInkShape-1700"/>
            <p:cNvSpPr/>
            <p:nvPr>
              <p:custDataLst>
                <p:tags r:id="rId55"/>
              </p:custDataLst>
            </p:nvPr>
          </p:nvSpPr>
          <p:spPr>
            <a:xfrm>
              <a:off x="4953000" y="5876442"/>
              <a:ext cx="5468" cy="105259"/>
            </a:xfrm>
            <a:custGeom>
              <a:avLst/>
              <a:gdLst/>
              <a:ahLst/>
              <a:cxnLst/>
              <a:rect l="0" t="0" r="0" b="0"/>
              <a:pathLst>
                <a:path w="5468" h="105259">
                  <a:moveTo>
                    <a:pt x="0" y="3658"/>
                  </a:moveTo>
                  <a:lnTo>
                    <a:pt x="0" y="3658"/>
                  </a:lnTo>
                  <a:lnTo>
                    <a:pt x="3371" y="287"/>
                  </a:lnTo>
                  <a:lnTo>
                    <a:pt x="4364" y="0"/>
                  </a:lnTo>
                  <a:lnTo>
                    <a:pt x="5026" y="513"/>
                  </a:lnTo>
                  <a:lnTo>
                    <a:pt x="5467" y="1562"/>
                  </a:lnTo>
                  <a:lnTo>
                    <a:pt x="357" y="45935"/>
                  </a:lnTo>
                  <a:lnTo>
                    <a:pt x="0" y="1052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SMARTInkShape-1701"/>
            <p:cNvSpPr/>
            <p:nvPr>
              <p:custDataLst>
                <p:tags r:id="rId56"/>
              </p:custDataLst>
            </p:nvPr>
          </p:nvSpPr>
          <p:spPr>
            <a:xfrm>
              <a:off x="4726668" y="5924550"/>
              <a:ext cx="150133" cy="188100"/>
            </a:xfrm>
            <a:custGeom>
              <a:avLst/>
              <a:gdLst/>
              <a:ahLst/>
              <a:cxnLst/>
              <a:rect l="0" t="0" r="0" b="0"/>
              <a:pathLst>
                <a:path w="150133" h="188100">
                  <a:moveTo>
                    <a:pt x="150132" y="0"/>
                  </a:moveTo>
                  <a:lnTo>
                    <a:pt x="150132" y="0"/>
                  </a:lnTo>
                  <a:lnTo>
                    <a:pt x="146761" y="0"/>
                  </a:lnTo>
                  <a:lnTo>
                    <a:pt x="143224" y="1881"/>
                  </a:lnTo>
                  <a:lnTo>
                    <a:pt x="116724" y="27136"/>
                  </a:lnTo>
                  <a:lnTo>
                    <a:pt x="88290" y="69304"/>
                  </a:lnTo>
                  <a:lnTo>
                    <a:pt x="57405" y="116441"/>
                  </a:lnTo>
                  <a:lnTo>
                    <a:pt x="24207" y="162576"/>
                  </a:lnTo>
                  <a:lnTo>
                    <a:pt x="76" y="188099"/>
                  </a:lnTo>
                  <a:lnTo>
                    <a:pt x="0" y="187488"/>
                  </a:lnTo>
                  <a:lnTo>
                    <a:pt x="4082" y="1778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SMARTInkShape-1702"/>
            <p:cNvSpPr/>
            <p:nvPr>
              <p:custDataLst>
                <p:tags r:id="rId57"/>
              </p:custDataLst>
            </p:nvPr>
          </p:nvSpPr>
          <p:spPr>
            <a:xfrm>
              <a:off x="4730750" y="5918200"/>
              <a:ext cx="120651" cy="171451"/>
            </a:xfrm>
            <a:custGeom>
              <a:avLst/>
              <a:gdLst/>
              <a:ahLst/>
              <a:cxnLst/>
              <a:rect l="0" t="0" r="0" b="0"/>
              <a:pathLst>
                <a:path w="120651" h="171451">
                  <a:moveTo>
                    <a:pt x="0" y="0"/>
                  </a:moveTo>
                  <a:lnTo>
                    <a:pt x="0" y="0"/>
                  </a:lnTo>
                  <a:lnTo>
                    <a:pt x="8839" y="28611"/>
                  </a:lnTo>
                  <a:lnTo>
                    <a:pt x="31032" y="69507"/>
                  </a:lnTo>
                  <a:lnTo>
                    <a:pt x="57892" y="111432"/>
                  </a:lnTo>
                  <a:lnTo>
                    <a:pt x="99140" y="156150"/>
                  </a:lnTo>
                  <a:lnTo>
                    <a:pt x="120650" y="1714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SMARTInkShape-1703"/>
            <p:cNvSpPr/>
            <p:nvPr>
              <p:custDataLst>
                <p:tags r:id="rId58"/>
              </p:custDataLst>
            </p:nvPr>
          </p:nvSpPr>
          <p:spPr>
            <a:xfrm>
              <a:off x="4535272" y="5882399"/>
              <a:ext cx="86568" cy="253676"/>
            </a:xfrm>
            <a:custGeom>
              <a:avLst/>
              <a:gdLst/>
              <a:ahLst/>
              <a:cxnLst/>
              <a:rect l="0" t="0" r="0" b="0"/>
              <a:pathLst>
                <a:path w="86568" h="253676">
                  <a:moveTo>
                    <a:pt x="74828" y="35801"/>
                  </a:moveTo>
                  <a:lnTo>
                    <a:pt x="74828" y="35801"/>
                  </a:lnTo>
                  <a:lnTo>
                    <a:pt x="78199" y="32430"/>
                  </a:lnTo>
                  <a:lnTo>
                    <a:pt x="79854" y="28894"/>
                  </a:lnTo>
                  <a:lnTo>
                    <a:pt x="86567" y="5764"/>
                  </a:lnTo>
                  <a:lnTo>
                    <a:pt x="86182" y="3076"/>
                  </a:lnTo>
                  <a:lnTo>
                    <a:pt x="85220" y="1285"/>
                  </a:lnTo>
                  <a:lnTo>
                    <a:pt x="83872" y="90"/>
                  </a:lnTo>
                  <a:lnTo>
                    <a:pt x="82268" y="0"/>
                  </a:lnTo>
                  <a:lnTo>
                    <a:pt x="78605" y="1780"/>
                  </a:lnTo>
                  <a:lnTo>
                    <a:pt x="48645" y="42575"/>
                  </a:lnTo>
                  <a:lnTo>
                    <a:pt x="24482" y="89523"/>
                  </a:lnTo>
                  <a:lnTo>
                    <a:pt x="16469" y="106244"/>
                  </a:lnTo>
                  <a:lnTo>
                    <a:pt x="5576" y="151472"/>
                  </a:lnTo>
                  <a:lnTo>
                    <a:pt x="0" y="191058"/>
                  </a:lnTo>
                  <a:lnTo>
                    <a:pt x="4882" y="209462"/>
                  </a:lnTo>
                  <a:lnTo>
                    <a:pt x="21892" y="243278"/>
                  </a:lnTo>
                  <a:lnTo>
                    <a:pt x="28248" y="248203"/>
                  </a:lnTo>
                  <a:lnTo>
                    <a:pt x="44719" y="253675"/>
                  </a:lnTo>
                  <a:lnTo>
                    <a:pt x="74828" y="25170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SMARTInkShape-1704"/>
            <p:cNvSpPr/>
            <p:nvPr>
              <p:custDataLst>
                <p:tags r:id="rId59"/>
              </p:custDataLst>
            </p:nvPr>
          </p:nvSpPr>
          <p:spPr>
            <a:xfrm>
              <a:off x="4171950" y="5909361"/>
              <a:ext cx="184151" cy="202501"/>
            </a:xfrm>
            <a:custGeom>
              <a:avLst/>
              <a:gdLst/>
              <a:ahLst/>
              <a:cxnLst/>
              <a:rect l="0" t="0" r="0" b="0"/>
              <a:pathLst>
                <a:path w="184151" h="202501">
                  <a:moveTo>
                    <a:pt x="184150" y="8839"/>
                  </a:moveTo>
                  <a:lnTo>
                    <a:pt x="184150" y="8839"/>
                  </a:lnTo>
                  <a:lnTo>
                    <a:pt x="184150" y="5468"/>
                  </a:lnTo>
                  <a:lnTo>
                    <a:pt x="176624" y="1932"/>
                  </a:lnTo>
                  <a:lnTo>
                    <a:pt x="170666" y="0"/>
                  </a:lnTo>
                  <a:lnTo>
                    <a:pt x="165283" y="124"/>
                  </a:lnTo>
                  <a:lnTo>
                    <a:pt x="155539" y="4025"/>
                  </a:lnTo>
                  <a:lnTo>
                    <a:pt x="148386" y="10462"/>
                  </a:lnTo>
                  <a:lnTo>
                    <a:pt x="117064" y="54147"/>
                  </a:lnTo>
                  <a:lnTo>
                    <a:pt x="88428" y="99455"/>
                  </a:lnTo>
                  <a:lnTo>
                    <a:pt x="57793" y="144401"/>
                  </a:lnTo>
                  <a:lnTo>
                    <a:pt x="20536" y="186830"/>
                  </a:lnTo>
                  <a:lnTo>
                    <a:pt x="8672" y="200101"/>
                  </a:lnTo>
                  <a:lnTo>
                    <a:pt x="5781" y="201964"/>
                  </a:lnTo>
                  <a:lnTo>
                    <a:pt x="3854" y="202500"/>
                  </a:lnTo>
                  <a:lnTo>
                    <a:pt x="0" y="1929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SMARTInkShape-1705"/>
            <p:cNvSpPr/>
            <p:nvPr>
              <p:custDataLst>
                <p:tags r:id="rId60"/>
              </p:custDataLst>
            </p:nvPr>
          </p:nvSpPr>
          <p:spPr>
            <a:xfrm>
              <a:off x="4172212" y="5920891"/>
              <a:ext cx="160554" cy="196105"/>
            </a:xfrm>
            <a:custGeom>
              <a:avLst/>
              <a:gdLst/>
              <a:ahLst/>
              <a:cxnLst/>
              <a:rect l="0" t="0" r="0" b="0"/>
              <a:pathLst>
                <a:path w="160554" h="196105">
                  <a:moveTo>
                    <a:pt x="6088" y="3659"/>
                  </a:moveTo>
                  <a:lnTo>
                    <a:pt x="6088" y="3659"/>
                  </a:lnTo>
                  <a:lnTo>
                    <a:pt x="2717" y="288"/>
                  </a:lnTo>
                  <a:lnTo>
                    <a:pt x="1724" y="0"/>
                  </a:lnTo>
                  <a:lnTo>
                    <a:pt x="1062" y="514"/>
                  </a:lnTo>
                  <a:lnTo>
                    <a:pt x="326" y="2967"/>
                  </a:lnTo>
                  <a:lnTo>
                    <a:pt x="0" y="6409"/>
                  </a:lnTo>
                  <a:lnTo>
                    <a:pt x="618" y="7608"/>
                  </a:lnTo>
                  <a:lnTo>
                    <a:pt x="1736" y="8409"/>
                  </a:lnTo>
                  <a:lnTo>
                    <a:pt x="3187" y="8942"/>
                  </a:lnTo>
                  <a:lnTo>
                    <a:pt x="42154" y="52988"/>
                  </a:lnTo>
                  <a:lnTo>
                    <a:pt x="75611" y="96701"/>
                  </a:lnTo>
                  <a:lnTo>
                    <a:pt x="109015" y="137520"/>
                  </a:lnTo>
                  <a:lnTo>
                    <a:pt x="150295" y="185051"/>
                  </a:lnTo>
                  <a:lnTo>
                    <a:pt x="160528" y="196018"/>
                  </a:lnTo>
                  <a:lnTo>
                    <a:pt x="160553" y="196104"/>
                  </a:lnTo>
                  <a:lnTo>
                    <a:pt x="159865" y="195456"/>
                  </a:lnTo>
                  <a:lnTo>
                    <a:pt x="158488" y="18780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7" name="SMARTInkShape-Group379"/>
          <p:cNvGrpSpPr/>
          <p:nvPr/>
        </p:nvGrpSpPr>
        <p:grpSpPr>
          <a:xfrm>
            <a:off x="6780764" y="5937250"/>
            <a:ext cx="299487" cy="200030"/>
            <a:chOff x="6780764" y="5937250"/>
            <a:chExt cx="299487" cy="200030"/>
          </a:xfrm>
        </p:grpSpPr>
        <p:sp>
          <p:nvSpPr>
            <p:cNvPr id="244" name="SMARTInkShape-1706"/>
            <p:cNvSpPr/>
            <p:nvPr>
              <p:custDataLst>
                <p:tags r:id="rId40"/>
              </p:custDataLst>
            </p:nvPr>
          </p:nvSpPr>
          <p:spPr>
            <a:xfrm>
              <a:off x="6940550" y="5949950"/>
              <a:ext cx="57151" cy="6351"/>
            </a:xfrm>
            <a:custGeom>
              <a:avLst/>
              <a:gdLst/>
              <a:ahLst/>
              <a:cxnLst/>
              <a:rect l="0" t="0" r="0" b="0"/>
              <a:pathLst>
                <a:path w="57151" h="6351">
                  <a:moveTo>
                    <a:pt x="0" y="0"/>
                  </a:moveTo>
                  <a:lnTo>
                    <a:pt x="0" y="0"/>
                  </a:lnTo>
                  <a:lnTo>
                    <a:pt x="57150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SMARTInkShape-1707"/>
            <p:cNvSpPr/>
            <p:nvPr>
              <p:custDataLst>
                <p:tags r:id="rId41"/>
              </p:custDataLst>
            </p:nvPr>
          </p:nvSpPr>
          <p:spPr>
            <a:xfrm>
              <a:off x="6780764" y="6096000"/>
              <a:ext cx="248687" cy="41280"/>
            </a:xfrm>
            <a:custGeom>
              <a:avLst/>
              <a:gdLst/>
              <a:ahLst/>
              <a:cxnLst/>
              <a:rect l="0" t="0" r="0" b="0"/>
              <a:pathLst>
                <a:path w="248687" h="41280">
                  <a:moveTo>
                    <a:pt x="20086" y="12700"/>
                  </a:moveTo>
                  <a:lnTo>
                    <a:pt x="20086" y="12700"/>
                  </a:lnTo>
                  <a:lnTo>
                    <a:pt x="2410" y="33748"/>
                  </a:lnTo>
                  <a:lnTo>
                    <a:pt x="541" y="37315"/>
                  </a:lnTo>
                  <a:lnTo>
                    <a:pt x="0" y="39693"/>
                  </a:lnTo>
                  <a:lnTo>
                    <a:pt x="345" y="41279"/>
                  </a:lnTo>
                  <a:lnTo>
                    <a:pt x="8255" y="41159"/>
                  </a:lnTo>
                  <a:lnTo>
                    <a:pt x="52342" y="33432"/>
                  </a:lnTo>
                  <a:lnTo>
                    <a:pt x="91838" y="23433"/>
                  </a:lnTo>
                  <a:lnTo>
                    <a:pt x="122531" y="16764"/>
                  </a:lnTo>
                  <a:lnTo>
                    <a:pt x="159691" y="11449"/>
                  </a:lnTo>
                  <a:lnTo>
                    <a:pt x="24868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SMARTInkShape-1708"/>
            <p:cNvSpPr/>
            <p:nvPr>
              <p:custDataLst>
                <p:tags r:id="rId42"/>
              </p:custDataLst>
            </p:nvPr>
          </p:nvSpPr>
          <p:spPr>
            <a:xfrm>
              <a:off x="6808829" y="5937250"/>
              <a:ext cx="271422" cy="12701"/>
            </a:xfrm>
            <a:custGeom>
              <a:avLst/>
              <a:gdLst/>
              <a:ahLst/>
              <a:cxnLst/>
              <a:rect l="0" t="0" r="0" b="0"/>
              <a:pathLst>
                <a:path w="271422" h="12701">
                  <a:moveTo>
                    <a:pt x="49171" y="12700"/>
                  </a:moveTo>
                  <a:lnTo>
                    <a:pt x="49171" y="12700"/>
                  </a:lnTo>
                  <a:lnTo>
                    <a:pt x="2037" y="12700"/>
                  </a:lnTo>
                  <a:lnTo>
                    <a:pt x="0" y="12700"/>
                  </a:lnTo>
                  <a:lnTo>
                    <a:pt x="43202" y="12700"/>
                  </a:lnTo>
                  <a:lnTo>
                    <a:pt x="88600" y="12700"/>
                  </a:lnTo>
                  <a:lnTo>
                    <a:pt x="128220" y="9329"/>
                  </a:lnTo>
                  <a:lnTo>
                    <a:pt x="163218" y="7233"/>
                  </a:lnTo>
                  <a:lnTo>
                    <a:pt x="204867" y="6612"/>
                  </a:lnTo>
                  <a:lnTo>
                    <a:pt x="27142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4" name="SMARTInkShape-Group380"/>
          <p:cNvGrpSpPr/>
          <p:nvPr/>
        </p:nvGrpSpPr>
        <p:grpSpPr>
          <a:xfrm>
            <a:off x="7455161" y="5548262"/>
            <a:ext cx="1041140" cy="554078"/>
            <a:chOff x="7455161" y="5548262"/>
            <a:chExt cx="1041140" cy="554078"/>
          </a:xfrm>
        </p:grpSpPr>
        <p:sp>
          <p:nvSpPr>
            <p:cNvPr id="248" name="SMARTInkShape-1709"/>
            <p:cNvSpPr/>
            <p:nvPr>
              <p:custDataLst>
                <p:tags r:id="rId34"/>
              </p:custDataLst>
            </p:nvPr>
          </p:nvSpPr>
          <p:spPr>
            <a:xfrm>
              <a:off x="7639050" y="5779983"/>
              <a:ext cx="22130" cy="284268"/>
            </a:xfrm>
            <a:custGeom>
              <a:avLst/>
              <a:gdLst/>
              <a:ahLst/>
              <a:cxnLst/>
              <a:rect l="0" t="0" r="0" b="0"/>
              <a:pathLst>
                <a:path w="22130" h="284268">
                  <a:moveTo>
                    <a:pt x="0" y="23917"/>
                  </a:moveTo>
                  <a:lnTo>
                    <a:pt x="0" y="23917"/>
                  </a:lnTo>
                  <a:lnTo>
                    <a:pt x="5069" y="18142"/>
                  </a:lnTo>
                  <a:lnTo>
                    <a:pt x="10125" y="8722"/>
                  </a:lnTo>
                  <a:lnTo>
                    <a:pt x="11556" y="3523"/>
                  </a:lnTo>
                  <a:lnTo>
                    <a:pt x="12643" y="1854"/>
                  </a:lnTo>
                  <a:lnTo>
                    <a:pt x="14074" y="741"/>
                  </a:lnTo>
                  <a:lnTo>
                    <a:pt x="15732" y="0"/>
                  </a:lnTo>
                  <a:lnTo>
                    <a:pt x="16838" y="916"/>
                  </a:lnTo>
                  <a:lnTo>
                    <a:pt x="22129" y="29808"/>
                  </a:lnTo>
                  <a:lnTo>
                    <a:pt x="20389" y="77292"/>
                  </a:lnTo>
                  <a:lnTo>
                    <a:pt x="19447" y="119773"/>
                  </a:lnTo>
                  <a:lnTo>
                    <a:pt x="17246" y="162404"/>
                  </a:lnTo>
                  <a:lnTo>
                    <a:pt x="13598" y="204065"/>
                  </a:lnTo>
                  <a:lnTo>
                    <a:pt x="9219" y="246474"/>
                  </a:lnTo>
                  <a:lnTo>
                    <a:pt x="12700" y="2842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SMARTInkShape-1710"/>
            <p:cNvSpPr/>
            <p:nvPr>
              <p:custDataLst>
                <p:tags r:id="rId35"/>
              </p:custDataLst>
            </p:nvPr>
          </p:nvSpPr>
          <p:spPr>
            <a:xfrm>
              <a:off x="7651749" y="5746574"/>
              <a:ext cx="170341" cy="311327"/>
            </a:xfrm>
            <a:custGeom>
              <a:avLst/>
              <a:gdLst/>
              <a:ahLst/>
              <a:cxnLst/>
              <a:rect l="0" t="0" r="0" b="0"/>
              <a:pathLst>
                <a:path w="170341" h="311327">
                  <a:moveTo>
                    <a:pt x="1" y="209726"/>
                  </a:moveTo>
                  <a:lnTo>
                    <a:pt x="1" y="209726"/>
                  </a:lnTo>
                  <a:lnTo>
                    <a:pt x="0" y="206355"/>
                  </a:lnTo>
                  <a:lnTo>
                    <a:pt x="706" y="205362"/>
                  </a:lnTo>
                  <a:lnTo>
                    <a:pt x="1882" y="204700"/>
                  </a:lnTo>
                  <a:lnTo>
                    <a:pt x="8790" y="203768"/>
                  </a:lnTo>
                  <a:lnTo>
                    <a:pt x="21655" y="201611"/>
                  </a:lnTo>
                  <a:lnTo>
                    <a:pt x="59872" y="186785"/>
                  </a:lnTo>
                  <a:lnTo>
                    <a:pt x="81476" y="169767"/>
                  </a:lnTo>
                  <a:lnTo>
                    <a:pt x="116193" y="129910"/>
                  </a:lnTo>
                  <a:lnTo>
                    <a:pt x="138193" y="87108"/>
                  </a:lnTo>
                  <a:lnTo>
                    <a:pt x="156336" y="41258"/>
                  </a:lnTo>
                  <a:lnTo>
                    <a:pt x="168952" y="970"/>
                  </a:lnTo>
                  <a:lnTo>
                    <a:pt x="169785" y="0"/>
                  </a:lnTo>
                  <a:lnTo>
                    <a:pt x="170340" y="58"/>
                  </a:lnTo>
                  <a:lnTo>
                    <a:pt x="166278" y="36579"/>
                  </a:lnTo>
                  <a:lnTo>
                    <a:pt x="165334" y="83645"/>
                  </a:lnTo>
                  <a:lnTo>
                    <a:pt x="164441" y="125685"/>
                  </a:lnTo>
                  <a:lnTo>
                    <a:pt x="160750" y="164521"/>
                  </a:lnTo>
                  <a:lnTo>
                    <a:pt x="159146" y="210282"/>
                  </a:lnTo>
                  <a:lnTo>
                    <a:pt x="154438" y="257201"/>
                  </a:lnTo>
                  <a:lnTo>
                    <a:pt x="152401" y="31132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SMARTInkShape-1711"/>
            <p:cNvSpPr/>
            <p:nvPr>
              <p:custDataLst>
                <p:tags r:id="rId36"/>
              </p:custDataLst>
            </p:nvPr>
          </p:nvSpPr>
          <p:spPr>
            <a:xfrm>
              <a:off x="7982910" y="5975350"/>
              <a:ext cx="11741" cy="11741"/>
            </a:xfrm>
            <a:custGeom>
              <a:avLst/>
              <a:gdLst/>
              <a:ahLst/>
              <a:cxnLst/>
              <a:rect l="0" t="0" r="0" b="0"/>
              <a:pathLst>
                <a:path w="11741" h="11741">
                  <a:moveTo>
                    <a:pt x="11740" y="0"/>
                  </a:moveTo>
                  <a:lnTo>
                    <a:pt x="11740" y="0"/>
                  </a:lnTo>
                  <a:lnTo>
                    <a:pt x="0" y="11740"/>
                  </a:lnTo>
                  <a:lnTo>
                    <a:pt x="5390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SMARTInkShape-1712"/>
            <p:cNvSpPr/>
            <p:nvPr>
              <p:custDataLst>
                <p:tags r:id="rId37"/>
              </p:custDataLst>
            </p:nvPr>
          </p:nvSpPr>
          <p:spPr>
            <a:xfrm>
              <a:off x="8191500" y="5708650"/>
              <a:ext cx="139701" cy="158751"/>
            </a:xfrm>
            <a:custGeom>
              <a:avLst/>
              <a:gdLst/>
              <a:ahLst/>
              <a:cxnLst/>
              <a:rect l="0" t="0" r="0" b="0"/>
              <a:pathLst>
                <a:path w="139701" h="158751">
                  <a:moveTo>
                    <a:pt x="0" y="0"/>
                  </a:moveTo>
                  <a:lnTo>
                    <a:pt x="0" y="0"/>
                  </a:lnTo>
                  <a:lnTo>
                    <a:pt x="3370" y="6742"/>
                  </a:lnTo>
                  <a:lnTo>
                    <a:pt x="8789" y="11933"/>
                  </a:lnTo>
                  <a:lnTo>
                    <a:pt x="27136" y="27757"/>
                  </a:lnTo>
                  <a:lnTo>
                    <a:pt x="63498" y="69296"/>
                  </a:lnTo>
                  <a:lnTo>
                    <a:pt x="98572" y="109943"/>
                  </a:lnTo>
                  <a:lnTo>
                    <a:pt x="139700" y="158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SMARTInkShape-1713"/>
            <p:cNvSpPr/>
            <p:nvPr>
              <p:custDataLst>
                <p:tags r:id="rId38"/>
              </p:custDataLst>
            </p:nvPr>
          </p:nvSpPr>
          <p:spPr>
            <a:xfrm>
              <a:off x="8364445" y="5741283"/>
              <a:ext cx="131856" cy="361057"/>
            </a:xfrm>
            <a:custGeom>
              <a:avLst/>
              <a:gdLst/>
              <a:ahLst/>
              <a:cxnLst/>
              <a:rect l="0" t="0" r="0" b="0"/>
              <a:pathLst>
                <a:path w="131856" h="361057">
                  <a:moveTo>
                    <a:pt x="131855" y="5467"/>
                  </a:moveTo>
                  <a:lnTo>
                    <a:pt x="131855" y="5467"/>
                  </a:lnTo>
                  <a:lnTo>
                    <a:pt x="131855" y="2096"/>
                  </a:lnTo>
                  <a:lnTo>
                    <a:pt x="130443" y="1103"/>
                  </a:lnTo>
                  <a:lnTo>
                    <a:pt x="125112" y="0"/>
                  </a:lnTo>
                  <a:lnTo>
                    <a:pt x="87696" y="8033"/>
                  </a:lnTo>
                  <a:lnTo>
                    <a:pt x="40615" y="30159"/>
                  </a:lnTo>
                  <a:lnTo>
                    <a:pt x="11997" y="51032"/>
                  </a:lnTo>
                  <a:lnTo>
                    <a:pt x="4501" y="61231"/>
                  </a:lnTo>
                  <a:lnTo>
                    <a:pt x="282" y="74906"/>
                  </a:lnTo>
                  <a:lnTo>
                    <a:pt x="0" y="83601"/>
                  </a:lnTo>
                  <a:lnTo>
                    <a:pt x="13770" y="123671"/>
                  </a:lnTo>
                  <a:lnTo>
                    <a:pt x="21694" y="163447"/>
                  </a:lnTo>
                  <a:lnTo>
                    <a:pt x="23469" y="204752"/>
                  </a:lnTo>
                  <a:lnTo>
                    <a:pt x="23818" y="251455"/>
                  </a:lnTo>
                  <a:lnTo>
                    <a:pt x="22006" y="291934"/>
                  </a:lnTo>
                  <a:lnTo>
                    <a:pt x="15063" y="337063"/>
                  </a:lnTo>
                  <a:lnTo>
                    <a:pt x="8977" y="357326"/>
                  </a:lnTo>
                  <a:lnTo>
                    <a:pt x="7603" y="359984"/>
                  </a:lnTo>
                  <a:lnTo>
                    <a:pt x="6687" y="361050"/>
                  </a:lnTo>
                  <a:lnTo>
                    <a:pt x="6077" y="361056"/>
                  </a:lnTo>
                  <a:lnTo>
                    <a:pt x="4855" y="3483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SMARTInkShape-1714"/>
            <p:cNvSpPr/>
            <p:nvPr>
              <p:custDataLst>
                <p:tags r:id="rId39"/>
              </p:custDataLst>
            </p:nvPr>
          </p:nvSpPr>
          <p:spPr>
            <a:xfrm>
              <a:off x="7455161" y="5548262"/>
              <a:ext cx="437890" cy="96889"/>
            </a:xfrm>
            <a:custGeom>
              <a:avLst/>
              <a:gdLst/>
              <a:ahLst/>
              <a:cxnLst/>
              <a:rect l="0" t="0" r="0" b="0"/>
              <a:pathLst>
                <a:path w="437890" h="96889">
                  <a:moveTo>
                    <a:pt x="6089" y="96888"/>
                  </a:moveTo>
                  <a:lnTo>
                    <a:pt x="6089" y="96888"/>
                  </a:lnTo>
                  <a:lnTo>
                    <a:pt x="2718" y="93517"/>
                  </a:lnTo>
                  <a:lnTo>
                    <a:pt x="1063" y="88099"/>
                  </a:lnTo>
                  <a:lnTo>
                    <a:pt x="0" y="73123"/>
                  </a:lnTo>
                  <a:lnTo>
                    <a:pt x="2030" y="69050"/>
                  </a:lnTo>
                  <a:lnTo>
                    <a:pt x="20497" y="52374"/>
                  </a:lnTo>
                  <a:lnTo>
                    <a:pt x="65973" y="22534"/>
                  </a:lnTo>
                  <a:lnTo>
                    <a:pt x="102854" y="7751"/>
                  </a:lnTo>
                  <a:lnTo>
                    <a:pt x="141926" y="0"/>
                  </a:lnTo>
                  <a:lnTo>
                    <a:pt x="160300" y="439"/>
                  </a:lnTo>
                  <a:lnTo>
                    <a:pt x="175521" y="8631"/>
                  </a:lnTo>
                  <a:lnTo>
                    <a:pt x="187931" y="20974"/>
                  </a:lnTo>
                  <a:lnTo>
                    <a:pt x="212373" y="57402"/>
                  </a:lnTo>
                  <a:lnTo>
                    <a:pt x="223359" y="64757"/>
                  </a:lnTo>
                  <a:lnTo>
                    <a:pt x="237179" y="66615"/>
                  </a:lnTo>
                  <a:lnTo>
                    <a:pt x="252728" y="64384"/>
                  </a:lnTo>
                  <a:lnTo>
                    <a:pt x="291351" y="51453"/>
                  </a:lnTo>
                  <a:lnTo>
                    <a:pt x="335801" y="38681"/>
                  </a:lnTo>
                  <a:lnTo>
                    <a:pt x="376121" y="35139"/>
                  </a:lnTo>
                  <a:lnTo>
                    <a:pt x="419063" y="39947"/>
                  </a:lnTo>
                  <a:lnTo>
                    <a:pt x="437889" y="460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1" name="SMARTInkShape-Group381"/>
          <p:cNvGrpSpPr/>
          <p:nvPr/>
        </p:nvGrpSpPr>
        <p:grpSpPr>
          <a:xfrm>
            <a:off x="6997700" y="4845050"/>
            <a:ext cx="1803401" cy="438151"/>
            <a:chOff x="6997700" y="4845050"/>
            <a:chExt cx="1803401" cy="438151"/>
          </a:xfrm>
        </p:grpSpPr>
        <p:sp>
          <p:nvSpPr>
            <p:cNvPr id="255" name="SMARTInkShape-1715"/>
            <p:cNvSpPr/>
            <p:nvPr>
              <p:custDataLst>
                <p:tags r:id="rId18"/>
              </p:custDataLst>
            </p:nvPr>
          </p:nvSpPr>
          <p:spPr>
            <a:xfrm>
              <a:off x="6997700" y="5092961"/>
              <a:ext cx="158751" cy="158490"/>
            </a:xfrm>
            <a:custGeom>
              <a:avLst/>
              <a:gdLst/>
              <a:ahLst/>
              <a:cxnLst/>
              <a:rect l="0" t="0" r="0" b="0"/>
              <a:pathLst>
                <a:path w="158751" h="158490">
                  <a:moveTo>
                    <a:pt x="0" y="6089"/>
                  </a:moveTo>
                  <a:lnTo>
                    <a:pt x="0" y="6089"/>
                  </a:lnTo>
                  <a:lnTo>
                    <a:pt x="0" y="0"/>
                  </a:lnTo>
                  <a:lnTo>
                    <a:pt x="15914" y="6271"/>
                  </a:lnTo>
                  <a:lnTo>
                    <a:pt x="63255" y="42690"/>
                  </a:lnTo>
                  <a:lnTo>
                    <a:pt x="88851" y="67568"/>
                  </a:lnTo>
                  <a:lnTo>
                    <a:pt x="123625" y="109608"/>
                  </a:lnTo>
                  <a:lnTo>
                    <a:pt x="158750" y="1584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SMARTInkShape-1716"/>
            <p:cNvSpPr/>
            <p:nvPr>
              <p:custDataLst>
                <p:tags r:id="rId19"/>
              </p:custDataLst>
            </p:nvPr>
          </p:nvSpPr>
          <p:spPr>
            <a:xfrm>
              <a:off x="7018731" y="5058461"/>
              <a:ext cx="156770" cy="224740"/>
            </a:xfrm>
            <a:custGeom>
              <a:avLst/>
              <a:gdLst/>
              <a:ahLst/>
              <a:cxnLst/>
              <a:rect l="0" t="0" r="0" b="0"/>
              <a:pathLst>
                <a:path w="156770" h="224740">
                  <a:moveTo>
                    <a:pt x="156769" y="8839"/>
                  </a:moveTo>
                  <a:lnTo>
                    <a:pt x="156769" y="8839"/>
                  </a:lnTo>
                  <a:lnTo>
                    <a:pt x="156768" y="5468"/>
                  </a:lnTo>
                  <a:lnTo>
                    <a:pt x="154888" y="1931"/>
                  </a:lnTo>
                  <a:lnTo>
                    <a:pt x="153398" y="0"/>
                  </a:lnTo>
                  <a:lnTo>
                    <a:pt x="150288" y="124"/>
                  </a:lnTo>
                  <a:lnTo>
                    <a:pt x="141189" y="4025"/>
                  </a:lnTo>
                  <a:lnTo>
                    <a:pt x="133851" y="10463"/>
                  </a:lnTo>
                  <a:lnTo>
                    <a:pt x="100046" y="55104"/>
                  </a:lnTo>
                  <a:lnTo>
                    <a:pt x="70932" y="95981"/>
                  </a:lnTo>
                  <a:lnTo>
                    <a:pt x="41548" y="138534"/>
                  </a:lnTo>
                  <a:lnTo>
                    <a:pt x="12009" y="182630"/>
                  </a:lnTo>
                  <a:lnTo>
                    <a:pt x="2478" y="199640"/>
                  </a:lnTo>
                  <a:lnTo>
                    <a:pt x="0" y="209116"/>
                  </a:lnTo>
                  <a:lnTo>
                    <a:pt x="1457" y="212912"/>
                  </a:lnTo>
                  <a:lnTo>
                    <a:pt x="17069" y="22473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SMARTInkShape-1717"/>
            <p:cNvSpPr/>
            <p:nvPr>
              <p:custDataLst>
                <p:tags r:id="rId20"/>
              </p:custDataLst>
            </p:nvPr>
          </p:nvSpPr>
          <p:spPr>
            <a:xfrm>
              <a:off x="7316277" y="5016500"/>
              <a:ext cx="75124" cy="209551"/>
            </a:xfrm>
            <a:custGeom>
              <a:avLst/>
              <a:gdLst/>
              <a:ahLst/>
              <a:cxnLst/>
              <a:rect l="0" t="0" r="0" b="0"/>
              <a:pathLst>
                <a:path w="75124" h="209551">
                  <a:moveTo>
                    <a:pt x="56073" y="0"/>
                  </a:moveTo>
                  <a:lnTo>
                    <a:pt x="56073" y="0"/>
                  </a:lnTo>
                  <a:lnTo>
                    <a:pt x="47235" y="0"/>
                  </a:lnTo>
                  <a:lnTo>
                    <a:pt x="37775" y="3371"/>
                  </a:lnTo>
                  <a:lnTo>
                    <a:pt x="26035" y="22322"/>
                  </a:lnTo>
                  <a:lnTo>
                    <a:pt x="7102" y="67415"/>
                  </a:lnTo>
                  <a:lnTo>
                    <a:pt x="0" y="110059"/>
                  </a:lnTo>
                  <a:lnTo>
                    <a:pt x="1018" y="154070"/>
                  </a:lnTo>
                  <a:lnTo>
                    <a:pt x="2436" y="166214"/>
                  </a:lnTo>
                  <a:lnTo>
                    <a:pt x="13420" y="185350"/>
                  </a:lnTo>
                  <a:lnTo>
                    <a:pt x="27944" y="198795"/>
                  </a:lnTo>
                  <a:lnTo>
                    <a:pt x="39103" y="204770"/>
                  </a:lnTo>
                  <a:lnTo>
                    <a:pt x="75123" y="2095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SMARTInkShape-1718"/>
            <p:cNvSpPr/>
            <p:nvPr>
              <p:custDataLst>
                <p:tags r:id="rId21"/>
              </p:custDataLst>
            </p:nvPr>
          </p:nvSpPr>
          <p:spPr>
            <a:xfrm>
              <a:off x="7457879" y="5055483"/>
              <a:ext cx="143072" cy="138818"/>
            </a:xfrm>
            <a:custGeom>
              <a:avLst/>
              <a:gdLst/>
              <a:ahLst/>
              <a:cxnLst/>
              <a:rect l="0" t="0" r="0" b="0"/>
              <a:pathLst>
                <a:path w="143072" h="138818">
                  <a:moveTo>
                    <a:pt x="3371" y="5467"/>
                  </a:moveTo>
                  <a:lnTo>
                    <a:pt x="3371" y="5467"/>
                  </a:lnTo>
                  <a:lnTo>
                    <a:pt x="0" y="2096"/>
                  </a:lnTo>
                  <a:lnTo>
                    <a:pt x="1124" y="1103"/>
                  </a:lnTo>
                  <a:lnTo>
                    <a:pt x="8016" y="0"/>
                  </a:lnTo>
                  <a:lnTo>
                    <a:pt x="10702" y="411"/>
                  </a:lnTo>
                  <a:lnTo>
                    <a:pt x="12491" y="1391"/>
                  </a:lnTo>
                  <a:lnTo>
                    <a:pt x="57055" y="46447"/>
                  </a:lnTo>
                  <a:lnTo>
                    <a:pt x="100013" y="91513"/>
                  </a:lnTo>
                  <a:lnTo>
                    <a:pt x="143071" y="1388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SMARTInkShape-1719"/>
            <p:cNvSpPr/>
            <p:nvPr>
              <p:custDataLst>
                <p:tags r:id="rId22"/>
              </p:custDataLst>
            </p:nvPr>
          </p:nvSpPr>
          <p:spPr>
            <a:xfrm>
              <a:off x="7483546" y="5052779"/>
              <a:ext cx="136455" cy="133660"/>
            </a:xfrm>
            <a:custGeom>
              <a:avLst/>
              <a:gdLst/>
              <a:ahLst/>
              <a:cxnLst/>
              <a:rect l="0" t="0" r="0" b="0"/>
              <a:pathLst>
                <a:path w="136455" h="133660">
                  <a:moveTo>
                    <a:pt x="136454" y="8171"/>
                  </a:moveTo>
                  <a:lnTo>
                    <a:pt x="136454" y="8171"/>
                  </a:lnTo>
                  <a:lnTo>
                    <a:pt x="136454" y="1429"/>
                  </a:lnTo>
                  <a:lnTo>
                    <a:pt x="135748" y="149"/>
                  </a:lnTo>
                  <a:lnTo>
                    <a:pt x="134573" y="0"/>
                  </a:lnTo>
                  <a:lnTo>
                    <a:pt x="131385" y="1011"/>
                  </a:lnTo>
                  <a:lnTo>
                    <a:pt x="124917" y="2287"/>
                  </a:lnTo>
                  <a:lnTo>
                    <a:pt x="118156" y="5086"/>
                  </a:lnTo>
                  <a:lnTo>
                    <a:pt x="112329" y="10562"/>
                  </a:lnTo>
                  <a:lnTo>
                    <a:pt x="82769" y="49477"/>
                  </a:lnTo>
                  <a:lnTo>
                    <a:pt x="48009" y="93834"/>
                  </a:lnTo>
                  <a:lnTo>
                    <a:pt x="22605" y="121653"/>
                  </a:lnTo>
                  <a:lnTo>
                    <a:pt x="0" y="133659"/>
                  </a:lnTo>
                  <a:lnTo>
                    <a:pt x="9454" y="1288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SMARTInkShape-1720"/>
            <p:cNvSpPr/>
            <p:nvPr>
              <p:custDataLst>
                <p:tags r:id="rId23"/>
              </p:custDataLst>
            </p:nvPr>
          </p:nvSpPr>
          <p:spPr>
            <a:xfrm>
              <a:off x="7683500" y="4959350"/>
              <a:ext cx="6351" cy="101601"/>
            </a:xfrm>
            <a:custGeom>
              <a:avLst/>
              <a:gdLst/>
              <a:ahLst/>
              <a:cxnLst/>
              <a:rect l="0" t="0" r="0" b="0"/>
              <a:pathLst>
                <a:path w="6351" h="101601">
                  <a:moveTo>
                    <a:pt x="6350" y="0"/>
                  </a:moveTo>
                  <a:lnTo>
                    <a:pt x="6350" y="0"/>
                  </a:lnTo>
                  <a:lnTo>
                    <a:pt x="2979" y="3371"/>
                  </a:lnTo>
                  <a:lnTo>
                    <a:pt x="1324" y="8789"/>
                  </a:lnTo>
                  <a:lnTo>
                    <a:pt x="880" y="37271"/>
                  </a:lnTo>
                  <a:lnTo>
                    <a:pt x="5968" y="82502"/>
                  </a:lnTo>
                  <a:lnTo>
                    <a:pt x="5474" y="93112"/>
                  </a:lnTo>
                  <a:lnTo>
                    <a:pt x="0" y="101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SMARTInkShape-1721"/>
            <p:cNvSpPr/>
            <p:nvPr>
              <p:custDataLst>
                <p:tags r:id="rId24"/>
              </p:custDataLst>
            </p:nvPr>
          </p:nvSpPr>
          <p:spPr>
            <a:xfrm>
              <a:off x="7614172" y="4953000"/>
              <a:ext cx="132829" cy="12701"/>
            </a:xfrm>
            <a:custGeom>
              <a:avLst/>
              <a:gdLst/>
              <a:ahLst/>
              <a:cxnLst/>
              <a:rect l="0" t="0" r="0" b="0"/>
              <a:pathLst>
                <a:path w="132829" h="12701">
                  <a:moveTo>
                    <a:pt x="12178" y="12700"/>
                  </a:moveTo>
                  <a:lnTo>
                    <a:pt x="12178" y="12700"/>
                  </a:lnTo>
                  <a:lnTo>
                    <a:pt x="0" y="6611"/>
                  </a:lnTo>
                  <a:lnTo>
                    <a:pt x="39523" y="6373"/>
                  </a:lnTo>
                  <a:lnTo>
                    <a:pt x="84398" y="5649"/>
                  </a:lnTo>
                  <a:lnTo>
                    <a:pt x="13282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SMARTInkShape-1722"/>
            <p:cNvSpPr/>
            <p:nvPr>
              <p:custDataLst>
                <p:tags r:id="rId25"/>
              </p:custDataLst>
            </p:nvPr>
          </p:nvSpPr>
          <p:spPr>
            <a:xfrm>
              <a:off x="7874000" y="5041900"/>
              <a:ext cx="76201" cy="133351"/>
            </a:xfrm>
            <a:custGeom>
              <a:avLst/>
              <a:gdLst/>
              <a:ahLst/>
              <a:cxnLst/>
              <a:rect l="0" t="0" r="0" b="0"/>
              <a:pathLst>
                <a:path w="76201" h="133351">
                  <a:moveTo>
                    <a:pt x="0" y="0"/>
                  </a:moveTo>
                  <a:lnTo>
                    <a:pt x="0" y="0"/>
                  </a:lnTo>
                  <a:lnTo>
                    <a:pt x="3370" y="0"/>
                  </a:lnTo>
                  <a:lnTo>
                    <a:pt x="6907" y="1882"/>
                  </a:lnTo>
                  <a:lnTo>
                    <a:pt x="8837" y="3371"/>
                  </a:lnTo>
                  <a:lnTo>
                    <a:pt x="10984" y="8789"/>
                  </a:lnTo>
                  <a:lnTo>
                    <a:pt x="13349" y="17312"/>
                  </a:lnTo>
                  <a:lnTo>
                    <a:pt x="34294" y="62680"/>
                  </a:lnTo>
                  <a:lnTo>
                    <a:pt x="58460" y="109262"/>
                  </a:lnTo>
                  <a:lnTo>
                    <a:pt x="76200" y="133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SMARTInkShape-1723"/>
            <p:cNvSpPr/>
            <p:nvPr>
              <p:custDataLst>
                <p:tags r:id="rId26"/>
              </p:custDataLst>
            </p:nvPr>
          </p:nvSpPr>
          <p:spPr>
            <a:xfrm>
              <a:off x="7835900" y="5051529"/>
              <a:ext cx="152401" cy="136422"/>
            </a:xfrm>
            <a:custGeom>
              <a:avLst/>
              <a:gdLst/>
              <a:ahLst/>
              <a:cxnLst/>
              <a:rect l="0" t="0" r="0" b="0"/>
              <a:pathLst>
                <a:path w="152401" h="136422">
                  <a:moveTo>
                    <a:pt x="152400" y="9421"/>
                  </a:moveTo>
                  <a:lnTo>
                    <a:pt x="152400" y="9421"/>
                  </a:lnTo>
                  <a:lnTo>
                    <a:pt x="143562" y="582"/>
                  </a:lnTo>
                  <a:lnTo>
                    <a:pt x="142273" y="0"/>
                  </a:lnTo>
                  <a:lnTo>
                    <a:pt x="141415" y="318"/>
                  </a:lnTo>
                  <a:lnTo>
                    <a:pt x="126035" y="16644"/>
                  </a:lnTo>
                  <a:lnTo>
                    <a:pt x="91464" y="44392"/>
                  </a:lnTo>
                  <a:lnTo>
                    <a:pt x="80866" y="52480"/>
                  </a:lnTo>
                  <a:lnTo>
                    <a:pt x="54936" y="76906"/>
                  </a:lnTo>
                  <a:lnTo>
                    <a:pt x="13333" y="110862"/>
                  </a:lnTo>
                  <a:lnTo>
                    <a:pt x="5049" y="122184"/>
                  </a:lnTo>
                  <a:lnTo>
                    <a:pt x="0" y="1364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SMARTInkShape-1724"/>
            <p:cNvSpPr/>
            <p:nvPr>
              <p:custDataLst>
                <p:tags r:id="rId27"/>
              </p:custDataLst>
            </p:nvPr>
          </p:nvSpPr>
          <p:spPr>
            <a:xfrm>
              <a:off x="8070850" y="4997711"/>
              <a:ext cx="42019" cy="196590"/>
            </a:xfrm>
            <a:custGeom>
              <a:avLst/>
              <a:gdLst/>
              <a:ahLst/>
              <a:cxnLst/>
              <a:rect l="0" t="0" r="0" b="0"/>
              <a:pathLst>
                <a:path w="42019" h="196590">
                  <a:moveTo>
                    <a:pt x="0" y="6089"/>
                  </a:moveTo>
                  <a:lnTo>
                    <a:pt x="0" y="6089"/>
                  </a:lnTo>
                  <a:lnTo>
                    <a:pt x="5467" y="622"/>
                  </a:lnTo>
                  <a:lnTo>
                    <a:pt x="12831" y="0"/>
                  </a:lnTo>
                  <a:lnTo>
                    <a:pt x="15609" y="2030"/>
                  </a:lnTo>
                  <a:lnTo>
                    <a:pt x="33881" y="32953"/>
                  </a:lnTo>
                  <a:lnTo>
                    <a:pt x="41004" y="58655"/>
                  </a:lnTo>
                  <a:lnTo>
                    <a:pt x="42018" y="98648"/>
                  </a:lnTo>
                  <a:lnTo>
                    <a:pt x="34008" y="134487"/>
                  </a:lnTo>
                  <a:lnTo>
                    <a:pt x="21992" y="168781"/>
                  </a:lnTo>
                  <a:lnTo>
                    <a:pt x="0" y="1965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SMARTInkShape-1725"/>
            <p:cNvSpPr/>
            <p:nvPr>
              <p:custDataLst>
                <p:tags r:id="rId28"/>
              </p:custDataLst>
            </p:nvPr>
          </p:nvSpPr>
          <p:spPr>
            <a:xfrm>
              <a:off x="8147050" y="4902200"/>
              <a:ext cx="63501" cy="6090"/>
            </a:xfrm>
            <a:custGeom>
              <a:avLst/>
              <a:gdLst/>
              <a:ahLst/>
              <a:cxnLst/>
              <a:rect l="0" t="0" r="0" b="0"/>
              <a:pathLst>
                <a:path w="63501" h="6090">
                  <a:moveTo>
                    <a:pt x="0" y="0"/>
                  </a:moveTo>
                  <a:lnTo>
                    <a:pt x="0" y="0"/>
                  </a:lnTo>
                  <a:lnTo>
                    <a:pt x="3370" y="3371"/>
                  </a:lnTo>
                  <a:lnTo>
                    <a:pt x="6907" y="5026"/>
                  </a:lnTo>
                  <a:lnTo>
                    <a:pt x="18297" y="6089"/>
                  </a:lnTo>
                  <a:lnTo>
                    <a:pt x="635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SMARTInkShape-1726"/>
            <p:cNvSpPr/>
            <p:nvPr>
              <p:custDataLst>
                <p:tags r:id="rId29"/>
              </p:custDataLst>
            </p:nvPr>
          </p:nvSpPr>
          <p:spPr>
            <a:xfrm>
              <a:off x="8267700" y="4845050"/>
              <a:ext cx="18873" cy="95251"/>
            </a:xfrm>
            <a:custGeom>
              <a:avLst/>
              <a:gdLst/>
              <a:ahLst/>
              <a:cxnLst/>
              <a:rect l="0" t="0" r="0" b="0"/>
              <a:pathLst>
                <a:path w="18873" h="95251">
                  <a:moveTo>
                    <a:pt x="0" y="0"/>
                  </a:moveTo>
                  <a:lnTo>
                    <a:pt x="0" y="0"/>
                  </a:lnTo>
                  <a:lnTo>
                    <a:pt x="3370" y="0"/>
                  </a:lnTo>
                  <a:lnTo>
                    <a:pt x="12209" y="3371"/>
                  </a:lnTo>
                  <a:lnTo>
                    <a:pt x="14490" y="6480"/>
                  </a:lnTo>
                  <a:lnTo>
                    <a:pt x="17023" y="15580"/>
                  </a:lnTo>
                  <a:lnTo>
                    <a:pt x="18872" y="59891"/>
                  </a:lnTo>
                  <a:lnTo>
                    <a:pt x="12700" y="95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SMARTInkShape-1727"/>
            <p:cNvSpPr/>
            <p:nvPr>
              <p:custDataLst>
                <p:tags r:id="rId30"/>
              </p:custDataLst>
            </p:nvPr>
          </p:nvSpPr>
          <p:spPr>
            <a:xfrm>
              <a:off x="8432800" y="5004683"/>
              <a:ext cx="127001" cy="176918"/>
            </a:xfrm>
            <a:custGeom>
              <a:avLst/>
              <a:gdLst/>
              <a:ahLst/>
              <a:cxnLst/>
              <a:rect l="0" t="0" r="0" b="0"/>
              <a:pathLst>
                <a:path w="127001" h="176918">
                  <a:moveTo>
                    <a:pt x="0" y="5467"/>
                  </a:moveTo>
                  <a:lnTo>
                    <a:pt x="0" y="5467"/>
                  </a:lnTo>
                  <a:lnTo>
                    <a:pt x="3371" y="2096"/>
                  </a:lnTo>
                  <a:lnTo>
                    <a:pt x="6907" y="441"/>
                  </a:lnTo>
                  <a:lnTo>
                    <a:pt x="8838" y="0"/>
                  </a:lnTo>
                  <a:lnTo>
                    <a:pt x="21668" y="9492"/>
                  </a:lnTo>
                  <a:lnTo>
                    <a:pt x="62256" y="55927"/>
                  </a:lnTo>
                  <a:lnTo>
                    <a:pt x="96421" y="102784"/>
                  </a:lnTo>
                  <a:lnTo>
                    <a:pt x="118408" y="146859"/>
                  </a:lnTo>
                  <a:lnTo>
                    <a:pt x="127000" y="1769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SMARTInkShape-1728"/>
            <p:cNvSpPr/>
            <p:nvPr>
              <p:custDataLst>
                <p:tags r:id="rId31"/>
              </p:custDataLst>
            </p:nvPr>
          </p:nvSpPr>
          <p:spPr>
            <a:xfrm>
              <a:off x="8430479" y="5003421"/>
              <a:ext cx="173772" cy="185529"/>
            </a:xfrm>
            <a:custGeom>
              <a:avLst/>
              <a:gdLst/>
              <a:ahLst/>
              <a:cxnLst/>
              <a:rect l="0" t="0" r="0" b="0"/>
              <a:pathLst>
                <a:path w="173772" h="185529">
                  <a:moveTo>
                    <a:pt x="173771" y="13079"/>
                  </a:moveTo>
                  <a:lnTo>
                    <a:pt x="173771" y="13079"/>
                  </a:lnTo>
                  <a:lnTo>
                    <a:pt x="170401" y="9708"/>
                  </a:lnTo>
                  <a:lnTo>
                    <a:pt x="168745" y="4290"/>
                  </a:lnTo>
                  <a:lnTo>
                    <a:pt x="168303" y="870"/>
                  </a:lnTo>
                  <a:lnTo>
                    <a:pt x="167303" y="0"/>
                  </a:lnTo>
                  <a:lnTo>
                    <a:pt x="165931" y="832"/>
                  </a:lnTo>
                  <a:lnTo>
                    <a:pt x="164311" y="2798"/>
                  </a:lnTo>
                  <a:lnTo>
                    <a:pt x="158749" y="4982"/>
                  </a:lnTo>
                  <a:lnTo>
                    <a:pt x="155290" y="5564"/>
                  </a:lnTo>
                  <a:lnTo>
                    <a:pt x="147682" y="13737"/>
                  </a:lnTo>
                  <a:lnTo>
                    <a:pt x="114121" y="58144"/>
                  </a:lnTo>
                  <a:lnTo>
                    <a:pt x="74665" y="102896"/>
                  </a:lnTo>
                  <a:lnTo>
                    <a:pt x="34289" y="144616"/>
                  </a:lnTo>
                  <a:lnTo>
                    <a:pt x="956" y="182852"/>
                  </a:lnTo>
                  <a:lnTo>
                    <a:pt x="0" y="185528"/>
                  </a:lnTo>
                  <a:lnTo>
                    <a:pt x="8671" y="18452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SMARTInkShape-1729"/>
            <p:cNvSpPr/>
            <p:nvPr>
              <p:custDataLst>
                <p:tags r:id="rId32"/>
              </p:custDataLst>
            </p:nvPr>
          </p:nvSpPr>
          <p:spPr>
            <a:xfrm>
              <a:off x="8705850" y="4895850"/>
              <a:ext cx="25401" cy="127001"/>
            </a:xfrm>
            <a:custGeom>
              <a:avLst/>
              <a:gdLst/>
              <a:ahLst/>
              <a:cxnLst/>
              <a:rect l="0" t="0" r="0" b="0"/>
              <a:pathLst>
                <a:path w="25401" h="127001">
                  <a:moveTo>
                    <a:pt x="25400" y="0"/>
                  </a:moveTo>
                  <a:lnTo>
                    <a:pt x="25400" y="0"/>
                  </a:lnTo>
                  <a:lnTo>
                    <a:pt x="25399" y="6742"/>
                  </a:lnTo>
                  <a:lnTo>
                    <a:pt x="14465" y="47530"/>
                  </a:lnTo>
                  <a:lnTo>
                    <a:pt x="7906" y="85882"/>
                  </a:lnTo>
                  <a:lnTo>
                    <a:pt x="0" y="1270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SMARTInkShape-1730"/>
            <p:cNvSpPr/>
            <p:nvPr>
              <p:custDataLst>
                <p:tags r:id="rId33"/>
              </p:custDataLst>
            </p:nvPr>
          </p:nvSpPr>
          <p:spPr>
            <a:xfrm>
              <a:off x="8638980" y="4900704"/>
              <a:ext cx="162121" cy="20547"/>
            </a:xfrm>
            <a:custGeom>
              <a:avLst/>
              <a:gdLst/>
              <a:ahLst/>
              <a:cxnLst/>
              <a:rect l="0" t="0" r="0" b="0"/>
              <a:pathLst>
                <a:path w="162121" h="20547">
                  <a:moveTo>
                    <a:pt x="3370" y="20546"/>
                  </a:moveTo>
                  <a:lnTo>
                    <a:pt x="3370" y="20546"/>
                  </a:lnTo>
                  <a:lnTo>
                    <a:pt x="0" y="17175"/>
                  </a:lnTo>
                  <a:lnTo>
                    <a:pt x="417" y="14771"/>
                  </a:lnTo>
                  <a:lnTo>
                    <a:pt x="4644" y="8337"/>
                  </a:lnTo>
                  <a:lnTo>
                    <a:pt x="25071" y="152"/>
                  </a:lnTo>
                  <a:lnTo>
                    <a:pt x="66950" y="0"/>
                  </a:lnTo>
                  <a:lnTo>
                    <a:pt x="109463" y="1053"/>
                  </a:lnTo>
                  <a:lnTo>
                    <a:pt x="162120" y="149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4" name="SMARTInkShape-Group382"/>
          <p:cNvGrpSpPr/>
          <p:nvPr/>
        </p:nvGrpSpPr>
        <p:grpSpPr>
          <a:xfrm>
            <a:off x="7162800" y="6159500"/>
            <a:ext cx="1250951" cy="320473"/>
            <a:chOff x="7162800" y="6159500"/>
            <a:chExt cx="1250951" cy="320473"/>
          </a:xfrm>
        </p:grpSpPr>
        <p:sp>
          <p:nvSpPr>
            <p:cNvPr id="272" name="SMARTInkShape-1731"/>
            <p:cNvSpPr/>
            <p:nvPr>
              <p:custDataLst>
                <p:tags r:id="rId6"/>
              </p:custDataLst>
            </p:nvPr>
          </p:nvSpPr>
          <p:spPr>
            <a:xfrm>
              <a:off x="7162800" y="6236844"/>
              <a:ext cx="127001" cy="243129"/>
            </a:xfrm>
            <a:custGeom>
              <a:avLst/>
              <a:gdLst/>
              <a:ahLst/>
              <a:cxnLst/>
              <a:rect l="0" t="0" r="0" b="0"/>
              <a:pathLst>
                <a:path w="127001" h="243129">
                  <a:moveTo>
                    <a:pt x="0" y="11556"/>
                  </a:moveTo>
                  <a:lnTo>
                    <a:pt x="0" y="11556"/>
                  </a:lnTo>
                  <a:lnTo>
                    <a:pt x="0" y="0"/>
                  </a:lnTo>
                  <a:lnTo>
                    <a:pt x="0" y="2566"/>
                  </a:lnTo>
                  <a:lnTo>
                    <a:pt x="12209" y="44973"/>
                  </a:lnTo>
                  <a:lnTo>
                    <a:pt x="20394" y="81900"/>
                  </a:lnTo>
                  <a:lnTo>
                    <a:pt x="23917" y="123023"/>
                  </a:lnTo>
                  <a:lnTo>
                    <a:pt x="29471" y="163004"/>
                  </a:lnTo>
                  <a:lnTo>
                    <a:pt x="31449" y="208333"/>
                  </a:lnTo>
                  <a:lnTo>
                    <a:pt x="33593" y="238265"/>
                  </a:lnTo>
                  <a:lnTo>
                    <a:pt x="35095" y="243128"/>
                  </a:lnTo>
                  <a:lnTo>
                    <a:pt x="36097" y="242843"/>
                  </a:lnTo>
                  <a:lnTo>
                    <a:pt x="39335" y="196720"/>
                  </a:lnTo>
                  <a:lnTo>
                    <a:pt x="51880" y="150959"/>
                  </a:lnTo>
                  <a:lnTo>
                    <a:pt x="67946" y="124073"/>
                  </a:lnTo>
                  <a:lnTo>
                    <a:pt x="73519" y="121845"/>
                  </a:lnTo>
                  <a:lnTo>
                    <a:pt x="87238" y="123133"/>
                  </a:lnTo>
                  <a:lnTo>
                    <a:pt x="104087" y="128421"/>
                  </a:lnTo>
                  <a:lnTo>
                    <a:pt x="111642" y="136168"/>
                  </a:lnTo>
                  <a:lnTo>
                    <a:pt x="119862" y="154312"/>
                  </a:lnTo>
                  <a:lnTo>
                    <a:pt x="125590" y="182356"/>
                  </a:lnTo>
                  <a:lnTo>
                    <a:pt x="127000" y="2147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SMARTInkShape-1732"/>
            <p:cNvSpPr/>
            <p:nvPr>
              <p:custDataLst>
                <p:tags r:id="rId7"/>
              </p:custDataLst>
            </p:nvPr>
          </p:nvSpPr>
          <p:spPr>
            <a:xfrm>
              <a:off x="7331820" y="6332360"/>
              <a:ext cx="72281" cy="95544"/>
            </a:xfrm>
            <a:custGeom>
              <a:avLst/>
              <a:gdLst/>
              <a:ahLst/>
              <a:cxnLst/>
              <a:rect l="0" t="0" r="0" b="0"/>
              <a:pathLst>
                <a:path w="72281" h="95544">
                  <a:moveTo>
                    <a:pt x="34180" y="68440"/>
                  </a:moveTo>
                  <a:lnTo>
                    <a:pt x="34180" y="68440"/>
                  </a:lnTo>
                  <a:lnTo>
                    <a:pt x="37550" y="65069"/>
                  </a:lnTo>
                  <a:lnTo>
                    <a:pt x="39206" y="59651"/>
                  </a:lnTo>
                  <a:lnTo>
                    <a:pt x="41060" y="45671"/>
                  </a:lnTo>
                  <a:lnTo>
                    <a:pt x="45522" y="36792"/>
                  </a:lnTo>
                  <a:lnTo>
                    <a:pt x="46800" y="10944"/>
                  </a:lnTo>
                  <a:lnTo>
                    <a:pt x="45416" y="8237"/>
                  </a:lnTo>
                  <a:lnTo>
                    <a:pt x="40114" y="3348"/>
                  </a:lnTo>
                  <a:lnTo>
                    <a:pt x="33054" y="705"/>
                  </a:lnTo>
                  <a:lnTo>
                    <a:pt x="29196" y="0"/>
                  </a:lnTo>
                  <a:lnTo>
                    <a:pt x="25213" y="941"/>
                  </a:lnTo>
                  <a:lnTo>
                    <a:pt x="17024" y="5750"/>
                  </a:lnTo>
                  <a:lnTo>
                    <a:pt x="10562" y="14473"/>
                  </a:lnTo>
                  <a:lnTo>
                    <a:pt x="665" y="37318"/>
                  </a:lnTo>
                  <a:lnTo>
                    <a:pt x="0" y="47788"/>
                  </a:lnTo>
                  <a:lnTo>
                    <a:pt x="4097" y="72768"/>
                  </a:lnTo>
                  <a:lnTo>
                    <a:pt x="5658" y="75558"/>
                  </a:lnTo>
                  <a:lnTo>
                    <a:pt x="14597" y="82857"/>
                  </a:lnTo>
                  <a:lnTo>
                    <a:pt x="18303" y="83696"/>
                  </a:lnTo>
                  <a:lnTo>
                    <a:pt x="26182" y="82747"/>
                  </a:lnTo>
                  <a:lnTo>
                    <a:pt x="35181" y="78245"/>
                  </a:lnTo>
                  <a:lnTo>
                    <a:pt x="43837" y="67449"/>
                  </a:lnTo>
                  <a:lnTo>
                    <a:pt x="44851" y="67074"/>
                  </a:lnTo>
                  <a:lnTo>
                    <a:pt x="49850" y="71540"/>
                  </a:lnTo>
                  <a:lnTo>
                    <a:pt x="56927" y="87946"/>
                  </a:lnTo>
                  <a:lnTo>
                    <a:pt x="58401" y="94278"/>
                  </a:lnTo>
                  <a:lnTo>
                    <a:pt x="60205" y="95543"/>
                  </a:lnTo>
                  <a:lnTo>
                    <a:pt x="72280" y="938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SMARTInkShape-1733"/>
            <p:cNvSpPr/>
            <p:nvPr>
              <p:custDataLst>
                <p:tags r:id="rId8"/>
              </p:custDataLst>
            </p:nvPr>
          </p:nvSpPr>
          <p:spPr>
            <a:xfrm>
              <a:off x="7454900" y="6159500"/>
              <a:ext cx="44451" cy="253489"/>
            </a:xfrm>
            <a:custGeom>
              <a:avLst/>
              <a:gdLst/>
              <a:ahLst/>
              <a:cxnLst/>
              <a:rect l="0" t="0" r="0" b="0"/>
              <a:pathLst>
                <a:path w="44451" h="253489">
                  <a:moveTo>
                    <a:pt x="0" y="0"/>
                  </a:moveTo>
                  <a:lnTo>
                    <a:pt x="0" y="0"/>
                  </a:lnTo>
                  <a:lnTo>
                    <a:pt x="0" y="3371"/>
                  </a:lnTo>
                  <a:lnTo>
                    <a:pt x="6742" y="12209"/>
                  </a:lnTo>
                  <a:lnTo>
                    <a:pt x="8170" y="27298"/>
                  </a:lnTo>
                  <a:lnTo>
                    <a:pt x="6709" y="71479"/>
                  </a:lnTo>
                  <a:lnTo>
                    <a:pt x="4515" y="111579"/>
                  </a:lnTo>
                  <a:lnTo>
                    <a:pt x="3219" y="144538"/>
                  </a:lnTo>
                  <a:lnTo>
                    <a:pt x="5938" y="191190"/>
                  </a:lnTo>
                  <a:lnTo>
                    <a:pt x="7640" y="218769"/>
                  </a:lnTo>
                  <a:lnTo>
                    <a:pt x="18260" y="248086"/>
                  </a:lnTo>
                  <a:lnTo>
                    <a:pt x="20640" y="252174"/>
                  </a:lnTo>
                  <a:lnTo>
                    <a:pt x="24343" y="253488"/>
                  </a:lnTo>
                  <a:lnTo>
                    <a:pt x="44450" y="2476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SMARTInkShape-1734"/>
            <p:cNvSpPr/>
            <p:nvPr>
              <p:custDataLst>
                <p:tags r:id="rId9"/>
              </p:custDataLst>
            </p:nvPr>
          </p:nvSpPr>
          <p:spPr>
            <a:xfrm>
              <a:off x="7408845" y="6267450"/>
              <a:ext cx="147656" cy="38101"/>
            </a:xfrm>
            <a:custGeom>
              <a:avLst/>
              <a:gdLst/>
              <a:ahLst/>
              <a:cxnLst/>
              <a:rect l="0" t="0" r="0" b="0"/>
              <a:pathLst>
                <a:path w="147656" h="38101">
                  <a:moveTo>
                    <a:pt x="14305" y="38100"/>
                  </a:moveTo>
                  <a:lnTo>
                    <a:pt x="14305" y="38100"/>
                  </a:lnTo>
                  <a:lnTo>
                    <a:pt x="2372" y="33074"/>
                  </a:lnTo>
                  <a:lnTo>
                    <a:pt x="0" y="32633"/>
                  </a:lnTo>
                  <a:lnTo>
                    <a:pt x="1240" y="31633"/>
                  </a:lnTo>
                  <a:lnTo>
                    <a:pt x="41679" y="20971"/>
                  </a:lnTo>
                  <a:lnTo>
                    <a:pt x="81526" y="14759"/>
                  </a:lnTo>
                  <a:lnTo>
                    <a:pt x="14765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SMARTInkShape-1735"/>
            <p:cNvSpPr/>
            <p:nvPr>
              <p:custDataLst>
                <p:tags r:id="rId10"/>
              </p:custDataLst>
            </p:nvPr>
          </p:nvSpPr>
          <p:spPr>
            <a:xfrm>
              <a:off x="7727949" y="6287041"/>
              <a:ext cx="146052" cy="107395"/>
            </a:xfrm>
            <a:custGeom>
              <a:avLst/>
              <a:gdLst/>
              <a:ahLst/>
              <a:cxnLst/>
              <a:rect l="0" t="0" r="0" b="0"/>
              <a:pathLst>
                <a:path w="146052" h="107395">
                  <a:moveTo>
                    <a:pt x="1" y="24859"/>
                  </a:moveTo>
                  <a:lnTo>
                    <a:pt x="1" y="24859"/>
                  </a:lnTo>
                  <a:lnTo>
                    <a:pt x="0" y="16020"/>
                  </a:lnTo>
                  <a:lnTo>
                    <a:pt x="1882" y="11994"/>
                  </a:lnTo>
                  <a:lnTo>
                    <a:pt x="5468" y="7031"/>
                  </a:lnTo>
                  <a:lnTo>
                    <a:pt x="9460" y="16284"/>
                  </a:lnTo>
                  <a:lnTo>
                    <a:pt x="17300" y="56385"/>
                  </a:lnTo>
                  <a:lnTo>
                    <a:pt x="18948" y="103654"/>
                  </a:lnTo>
                  <a:lnTo>
                    <a:pt x="19005" y="107386"/>
                  </a:lnTo>
                  <a:lnTo>
                    <a:pt x="19020" y="107394"/>
                  </a:lnTo>
                  <a:lnTo>
                    <a:pt x="30586" y="63378"/>
                  </a:lnTo>
                  <a:lnTo>
                    <a:pt x="49088" y="17144"/>
                  </a:lnTo>
                  <a:lnTo>
                    <a:pt x="58133" y="1327"/>
                  </a:lnTo>
                  <a:lnTo>
                    <a:pt x="61334" y="0"/>
                  </a:lnTo>
                  <a:lnTo>
                    <a:pt x="64878" y="524"/>
                  </a:lnTo>
                  <a:lnTo>
                    <a:pt x="68653" y="2286"/>
                  </a:lnTo>
                  <a:lnTo>
                    <a:pt x="74727" y="9888"/>
                  </a:lnTo>
                  <a:lnTo>
                    <a:pt x="79074" y="20322"/>
                  </a:lnTo>
                  <a:lnTo>
                    <a:pt x="82093" y="43756"/>
                  </a:lnTo>
                  <a:lnTo>
                    <a:pt x="80466" y="49250"/>
                  </a:lnTo>
                  <a:lnTo>
                    <a:pt x="77044" y="55155"/>
                  </a:lnTo>
                  <a:lnTo>
                    <a:pt x="76763" y="54934"/>
                  </a:lnTo>
                  <a:lnTo>
                    <a:pt x="76451" y="52807"/>
                  </a:lnTo>
                  <a:lnTo>
                    <a:pt x="82025" y="35553"/>
                  </a:lnTo>
                  <a:lnTo>
                    <a:pt x="96601" y="12287"/>
                  </a:lnTo>
                  <a:lnTo>
                    <a:pt x="99679" y="10833"/>
                  </a:lnTo>
                  <a:lnTo>
                    <a:pt x="106861" y="11099"/>
                  </a:lnTo>
                  <a:lnTo>
                    <a:pt x="114758" y="15451"/>
                  </a:lnTo>
                  <a:lnTo>
                    <a:pt x="118839" y="18587"/>
                  </a:lnTo>
                  <a:lnTo>
                    <a:pt x="125255" y="29597"/>
                  </a:lnTo>
                  <a:lnTo>
                    <a:pt x="146051" y="8835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SMARTInkShape-1736"/>
            <p:cNvSpPr/>
            <p:nvPr>
              <p:custDataLst>
                <p:tags r:id="rId11"/>
              </p:custDataLst>
            </p:nvPr>
          </p:nvSpPr>
          <p:spPr>
            <a:xfrm>
              <a:off x="7907620" y="6163400"/>
              <a:ext cx="175931" cy="214233"/>
            </a:xfrm>
            <a:custGeom>
              <a:avLst/>
              <a:gdLst/>
              <a:ahLst/>
              <a:cxnLst/>
              <a:rect l="0" t="0" r="0" b="0"/>
              <a:pathLst>
                <a:path w="175931" h="214233">
                  <a:moveTo>
                    <a:pt x="55280" y="154850"/>
                  </a:moveTo>
                  <a:lnTo>
                    <a:pt x="55280" y="154850"/>
                  </a:lnTo>
                  <a:lnTo>
                    <a:pt x="58650" y="151479"/>
                  </a:lnTo>
                  <a:lnTo>
                    <a:pt x="60305" y="147943"/>
                  </a:lnTo>
                  <a:lnTo>
                    <a:pt x="60747" y="146011"/>
                  </a:lnTo>
                  <a:lnTo>
                    <a:pt x="57997" y="136552"/>
                  </a:lnTo>
                  <a:lnTo>
                    <a:pt x="52713" y="128183"/>
                  </a:lnTo>
                  <a:lnTo>
                    <a:pt x="48730" y="125359"/>
                  </a:lnTo>
                  <a:lnTo>
                    <a:pt x="46681" y="124606"/>
                  </a:lnTo>
                  <a:lnTo>
                    <a:pt x="30311" y="130288"/>
                  </a:lnTo>
                  <a:lnTo>
                    <a:pt x="14329" y="140908"/>
                  </a:lnTo>
                  <a:lnTo>
                    <a:pt x="6976" y="152652"/>
                  </a:lnTo>
                  <a:lnTo>
                    <a:pt x="2062" y="167279"/>
                  </a:lnTo>
                  <a:lnTo>
                    <a:pt x="0" y="189969"/>
                  </a:lnTo>
                  <a:lnTo>
                    <a:pt x="2018" y="201268"/>
                  </a:lnTo>
                  <a:lnTo>
                    <a:pt x="4955" y="205551"/>
                  </a:lnTo>
                  <a:lnTo>
                    <a:pt x="13864" y="212191"/>
                  </a:lnTo>
                  <a:lnTo>
                    <a:pt x="18497" y="212833"/>
                  </a:lnTo>
                  <a:lnTo>
                    <a:pt x="27407" y="209783"/>
                  </a:lnTo>
                  <a:lnTo>
                    <a:pt x="34191" y="201843"/>
                  </a:lnTo>
                  <a:lnTo>
                    <a:pt x="54610" y="157043"/>
                  </a:lnTo>
                  <a:lnTo>
                    <a:pt x="55539" y="157723"/>
                  </a:lnTo>
                  <a:lnTo>
                    <a:pt x="58452" y="162242"/>
                  </a:lnTo>
                  <a:lnTo>
                    <a:pt x="60688" y="172719"/>
                  </a:lnTo>
                  <a:lnTo>
                    <a:pt x="62149" y="188196"/>
                  </a:lnTo>
                  <a:lnTo>
                    <a:pt x="66644" y="196401"/>
                  </a:lnTo>
                  <a:lnTo>
                    <a:pt x="70444" y="201069"/>
                  </a:lnTo>
                  <a:lnTo>
                    <a:pt x="73150" y="201185"/>
                  </a:lnTo>
                  <a:lnTo>
                    <a:pt x="79920" y="197551"/>
                  </a:lnTo>
                  <a:lnTo>
                    <a:pt x="88294" y="187572"/>
                  </a:lnTo>
                  <a:lnTo>
                    <a:pt x="106526" y="146677"/>
                  </a:lnTo>
                  <a:lnTo>
                    <a:pt x="123101" y="102436"/>
                  </a:lnTo>
                  <a:lnTo>
                    <a:pt x="135739" y="58729"/>
                  </a:lnTo>
                  <a:lnTo>
                    <a:pt x="146877" y="15083"/>
                  </a:lnTo>
                  <a:lnTo>
                    <a:pt x="148907" y="1950"/>
                  </a:lnTo>
                  <a:lnTo>
                    <a:pt x="148742" y="0"/>
                  </a:lnTo>
                  <a:lnTo>
                    <a:pt x="147926" y="817"/>
                  </a:lnTo>
                  <a:lnTo>
                    <a:pt x="141548" y="20707"/>
                  </a:lnTo>
                  <a:lnTo>
                    <a:pt x="135560" y="57170"/>
                  </a:lnTo>
                  <a:lnTo>
                    <a:pt x="129317" y="93609"/>
                  </a:lnTo>
                  <a:lnTo>
                    <a:pt x="125957" y="140480"/>
                  </a:lnTo>
                  <a:lnTo>
                    <a:pt x="125239" y="182565"/>
                  </a:lnTo>
                  <a:lnTo>
                    <a:pt x="128941" y="197507"/>
                  </a:lnTo>
                  <a:lnTo>
                    <a:pt x="131904" y="204455"/>
                  </a:lnTo>
                  <a:lnTo>
                    <a:pt x="135291" y="209087"/>
                  </a:lnTo>
                  <a:lnTo>
                    <a:pt x="142817" y="214232"/>
                  </a:lnTo>
                  <a:lnTo>
                    <a:pt x="146798" y="214194"/>
                  </a:lnTo>
                  <a:lnTo>
                    <a:pt x="154986" y="210388"/>
                  </a:lnTo>
                  <a:lnTo>
                    <a:pt x="175930" y="186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SMARTInkShape-1737"/>
            <p:cNvSpPr/>
            <p:nvPr>
              <p:custDataLst>
                <p:tags r:id="rId12"/>
              </p:custDataLst>
            </p:nvPr>
          </p:nvSpPr>
          <p:spPr>
            <a:xfrm>
              <a:off x="7997200" y="6261100"/>
              <a:ext cx="99051" cy="31751"/>
            </a:xfrm>
            <a:custGeom>
              <a:avLst/>
              <a:gdLst/>
              <a:ahLst/>
              <a:cxnLst/>
              <a:rect l="0" t="0" r="0" b="0"/>
              <a:pathLst>
                <a:path w="99051" h="31751">
                  <a:moveTo>
                    <a:pt x="29200" y="31750"/>
                  </a:moveTo>
                  <a:lnTo>
                    <a:pt x="29200" y="31750"/>
                  </a:lnTo>
                  <a:lnTo>
                    <a:pt x="6056" y="22911"/>
                  </a:lnTo>
                  <a:lnTo>
                    <a:pt x="1275" y="18885"/>
                  </a:lnTo>
                  <a:lnTo>
                    <a:pt x="0" y="16823"/>
                  </a:lnTo>
                  <a:lnTo>
                    <a:pt x="561" y="14743"/>
                  </a:lnTo>
                  <a:lnTo>
                    <a:pt x="4946" y="10550"/>
                  </a:lnTo>
                  <a:lnTo>
                    <a:pt x="13482" y="8217"/>
                  </a:lnTo>
                  <a:lnTo>
                    <a:pt x="54188" y="1488"/>
                  </a:lnTo>
                  <a:lnTo>
                    <a:pt x="990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SMARTInkShape-1738"/>
            <p:cNvSpPr/>
            <p:nvPr>
              <p:custDataLst>
                <p:tags r:id="rId13"/>
              </p:custDataLst>
            </p:nvPr>
          </p:nvSpPr>
          <p:spPr>
            <a:xfrm>
              <a:off x="8109833" y="6248400"/>
              <a:ext cx="75318" cy="113935"/>
            </a:xfrm>
            <a:custGeom>
              <a:avLst/>
              <a:gdLst/>
              <a:ahLst/>
              <a:cxnLst/>
              <a:rect l="0" t="0" r="0" b="0"/>
              <a:pathLst>
                <a:path w="75318" h="113935">
                  <a:moveTo>
                    <a:pt x="5467" y="0"/>
                  </a:moveTo>
                  <a:lnTo>
                    <a:pt x="5467" y="0"/>
                  </a:lnTo>
                  <a:lnTo>
                    <a:pt x="2096" y="0"/>
                  </a:lnTo>
                  <a:lnTo>
                    <a:pt x="1103" y="705"/>
                  </a:lnTo>
                  <a:lnTo>
                    <a:pt x="441" y="1881"/>
                  </a:lnTo>
                  <a:lnTo>
                    <a:pt x="0" y="3371"/>
                  </a:lnTo>
                  <a:lnTo>
                    <a:pt x="410" y="4364"/>
                  </a:lnTo>
                  <a:lnTo>
                    <a:pt x="1391" y="5026"/>
                  </a:lnTo>
                  <a:lnTo>
                    <a:pt x="2749" y="5467"/>
                  </a:lnTo>
                  <a:lnTo>
                    <a:pt x="20808" y="21852"/>
                  </a:lnTo>
                  <a:lnTo>
                    <a:pt x="31258" y="35559"/>
                  </a:lnTo>
                  <a:lnTo>
                    <a:pt x="38822" y="62042"/>
                  </a:lnTo>
                  <a:lnTo>
                    <a:pt x="38790" y="89958"/>
                  </a:lnTo>
                  <a:lnTo>
                    <a:pt x="34312" y="109361"/>
                  </a:lnTo>
                  <a:lnTo>
                    <a:pt x="32458" y="112419"/>
                  </a:lnTo>
                  <a:lnTo>
                    <a:pt x="30517" y="113752"/>
                  </a:lnTo>
                  <a:lnTo>
                    <a:pt x="28517" y="113934"/>
                  </a:lnTo>
                  <a:lnTo>
                    <a:pt x="27183" y="112645"/>
                  </a:lnTo>
                  <a:lnTo>
                    <a:pt x="25702" y="107450"/>
                  </a:lnTo>
                  <a:lnTo>
                    <a:pt x="25456" y="89794"/>
                  </a:lnTo>
                  <a:lnTo>
                    <a:pt x="30362" y="62824"/>
                  </a:lnTo>
                  <a:lnTo>
                    <a:pt x="41143" y="43936"/>
                  </a:lnTo>
                  <a:lnTo>
                    <a:pt x="75317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SMARTInkShape-1739"/>
            <p:cNvSpPr/>
            <p:nvPr>
              <p:custDataLst>
                <p:tags r:id="rId14"/>
              </p:custDataLst>
            </p:nvPr>
          </p:nvSpPr>
          <p:spPr>
            <a:xfrm>
              <a:off x="8242300" y="6267450"/>
              <a:ext cx="6351" cy="76201"/>
            </a:xfrm>
            <a:custGeom>
              <a:avLst/>
              <a:gdLst/>
              <a:ahLst/>
              <a:cxnLst/>
              <a:rect l="0" t="0" r="0" b="0"/>
              <a:pathLst>
                <a:path w="6351" h="76201">
                  <a:moveTo>
                    <a:pt x="6350" y="0"/>
                  </a:moveTo>
                  <a:lnTo>
                    <a:pt x="6350" y="0"/>
                  </a:lnTo>
                  <a:lnTo>
                    <a:pt x="392" y="41409"/>
                  </a:lnTo>
                  <a:lnTo>
                    <a:pt x="0" y="76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SMARTInkShape-1740"/>
            <p:cNvSpPr/>
            <p:nvPr>
              <p:custDataLst>
                <p:tags r:id="rId15"/>
              </p:custDataLst>
            </p:nvPr>
          </p:nvSpPr>
          <p:spPr>
            <a:xfrm>
              <a:off x="8240628" y="6197600"/>
              <a:ext cx="8023" cy="38101"/>
            </a:xfrm>
            <a:custGeom>
              <a:avLst/>
              <a:gdLst/>
              <a:ahLst/>
              <a:cxnLst/>
              <a:rect l="0" t="0" r="0" b="0"/>
              <a:pathLst>
                <a:path w="8023" h="38101">
                  <a:moveTo>
                    <a:pt x="8022" y="38100"/>
                  </a:moveTo>
                  <a:lnTo>
                    <a:pt x="8022" y="38100"/>
                  </a:lnTo>
                  <a:lnTo>
                    <a:pt x="8022" y="14956"/>
                  </a:lnTo>
                  <a:lnTo>
                    <a:pt x="6610" y="11381"/>
                  </a:lnTo>
                  <a:lnTo>
                    <a:pt x="0" y="3685"/>
                  </a:lnTo>
                  <a:lnTo>
                    <a:pt x="167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SMARTInkShape-1741"/>
            <p:cNvSpPr/>
            <p:nvPr>
              <p:custDataLst>
                <p:tags r:id="rId16"/>
              </p:custDataLst>
            </p:nvPr>
          </p:nvSpPr>
          <p:spPr>
            <a:xfrm>
              <a:off x="8314841" y="6229350"/>
              <a:ext cx="54460" cy="88901"/>
            </a:xfrm>
            <a:custGeom>
              <a:avLst/>
              <a:gdLst/>
              <a:ahLst/>
              <a:cxnLst/>
              <a:rect l="0" t="0" r="0" b="0"/>
              <a:pathLst>
                <a:path w="54460" h="88901">
                  <a:moveTo>
                    <a:pt x="3659" y="0"/>
                  </a:moveTo>
                  <a:lnTo>
                    <a:pt x="3659" y="0"/>
                  </a:lnTo>
                  <a:lnTo>
                    <a:pt x="0" y="0"/>
                  </a:lnTo>
                  <a:lnTo>
                    <a:pt x="1563" y="0"/>
                  </a:lnTo>
                  <a:lnTo>
                    <a:pt x="9780" y="6742"/>
                  </a:lnTo>
                  <a:lnTo>
                    <a:pt x="39019" y="54208"/>
                  </a:lnTo>
                  <a:lnTo>
                    <a:pt x="54459" y="889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SMARTInkShape-1742"/>
            <p:cNvSpPr/>
            <p:nvPr>
              <p:custDataLst>
                <p:tags r:id="rId17"/>
              </p:custDataLst>
            </p:nvPr>
          </p:nvSpPr>
          <p:spPr>
            <a:xfrm>
              <a:off x="8305800" y="6236583"/>
              <a:ext cx="107951" cy="113418"/>
            </a:xfrm>
            <a:custGeom>
              <a:avLst/>
              <a:gdLst/>
              <a:ahLst/>
              <a:cxnLst/>
              <a:rect l="0" t="0" r="0" b="0"/>
              <a:pathLst>
                <a:path w="107951" h="113418">
                  <a:moveTo>
                    <a:pt x="107950" y="5467"/>
                  </a:moveTo>
                  <a:lnTo>
                    <a:pt x="107950" y="5467"/>
                  </a:lnTo>
                  <a:lnTo>
                    <a:pt x="107950" y="2096"/>
                  </a:lnTo>
                  <a:lnTo>
                    <a:pt x="107245" y="1103"/>
                  </a:lnTo>
                  <a:lnTo>
                    <a:pt x="106069" y="441"/>
                  </a:lnTo>
                  <a:lnTo>
                    <a:pt x="104580" y="0"/>
                  </a:lnTo>
                  <a:lnTo>
                    <a:pt x="92370" y="2749"/>
                  </a:lnTo>
                  <a:lnTo>
                    <a:pt x="64211" y="20844"/>
                  </a:lnTo>
                  <a:lnTo>
                    <a:pt x="35235" y="50864"/>
                  </a:lnTo>
                  <a:lnTo>
                    <a:pt x="11748" y="94623"/>
                  </a:lnTo>
                  <a:lnTo>
                    <a:pt x="0" y="1134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120695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SMARTInkShape-Group383"/>
          <p:cNvGrpSpPr/>
          <p:nvPr/>
        </p:nvGrpSpPr>
        <p:grpSpPr>
          <a:xfrm>
            <a:off x="430301" y="556573"/>
            <a:ext cx="358542" cy="467201"/>
            <a:chOff x="430301" y="556573"/>
            <a:chExt cx="358542" cy="467201"/>
          </a:xfrm>
        </p:grpSpPr>
        <p:sp>
          <p:nvSpPr>
            <p:cNvPr id="2" name="SMARTInkShape-1743"/>
            <p:cNvSpPr/>
            <p:nvPr>
              <p:custDataLst>
                <p:tags r:id="rId229"/>
              </p:custDataLst>
            </p:nvPr>
          </p:nvSpPr>
          <p:spPr>
            <a:xfrm>
              <a:off x="430301" y="556573"/>
              <a:ext cx="358542" cy="467201"/>
            </a:xfrm>
            <a:custGeom>
              <a:avLst/>
              <a:gdLst/>
              <a:ahLst/>
              <a:cxnLst/>
              <a:rect l="0" t="0" r="0" b="0"/>
              <a:pathLst>
                <a:path w="358542" h="467201">
                  <a:moveTo>
                    <a:pt x="236449" y="14927"/>
                  </a:moveTo>
                  <a:lnTo>
                    <a:pt x="236449" y="14927"/>
                  </a:lnTo>
                  <a:lnTo>
                    <a:pt x="233078" y="11556"/>
                  </a:lnTo>
                  <a:lnTo>
                    <a:pt x="220869" y="6089"/>
                  </a:lnTo>
                  <a:lnTo>
                    <a:pt x="193733" y="0"/>
                  </a:lnTo>
                  <a:lnTo>
                    <a:pt x="174660" y="1472"/>
                  </a:lnTo>
                  <a:lnTo>
                    <a:pt x="144293" y="13998"/>
                  </a:lnTo>
                  <a:lnTo>
                    <a:pt x="99477" y="40143"/>
                  </a:lnTo>
                  <a:lnTo>
                    <a:pt x="71156" y="70760"/>
                  </a:lnTo>
                  <a:lnTo>
                    <a:pt x="42945" y="112399"/>
                  </a:lnTo>
                  <a:lnTo>
                    <a:pt x="22638" y="154580"/>
                  </a:lnTo>
                  <a:lnTo>
                    <a:pt x="12540" y="191060"/>
                  </a:lnTo>
                  <a:lnTo>
                    <a:pt x="5701" y="227264"/>
                  </a:lnTo>
                  <a:lnTo>
                    <a:pt x="0" y="270301"/>
                  </a:lnTo>
                  <a:lnTo>
                    <a:pt x="3420" y="304110"/>
                  </a:lnTo>
                  <a:lnTo>
                    <a:pt x="11525" y="336540"/>
                  </a:lnTo>
                  <a:lnTo>
                    <a:pt x="27988" y="375038"/>
                  </a:lnTo>
                  <a:lnTo>
                    <a:pt x="55885" y="417122"/>
                  </a:lnTo>
                  <a:lnTo>
                    <a:pt x="83622" y="443600"/>
                  </a:lnTo>
                  <a:lnTo>
                    <a:pt x="110812" y="458108"/>
                  </a:lnTo>
                  <a:lnTo>
                    <a:pt x="153597" y="466876"/>
                  </a:lnTo>
                  <a:lnTo>
                    <a:pt x="196378" y="467200"/>
                  </a:lnTo>
                  <a:lnTo>
                    <a:pt x="220992" y="457002"/>
                  </a:lnTo>
                  <a:lnTo>
                    <a:pt x="258796" y="428452"/>
                  </a:lnTo>
                  <a:lnTo>
                    <a:pt x="283365" y="392002"/>
                  </a:lnTo>
                  <a:lnTo>
                    <a:pt x="311176" y="348689"/>
                  </a:lnTo>
                  <a:lnTo>
                    <a:pt x="327108" y="314589"/>
                  </a:lnTo>
                  <a:lnTo>
                    <a:pt x="343509" y="268345"/>
                  </a:lnTo>
                  <a:lnTo>
                    <a:pt x="353464" y="228224"/>
                  </a:lnTo>
                  <a:lnTo>
                    <a:pt x="358541" y="195098"/>
                  </a:lnTo>
                  <a:lnTo>
                    <a:pt x="355253" y="154232"/>
                  </a:lnTo>
                  <a:lnTo>
                    <a:pt x="341971" y="109668"/>
                  </a:lnTo>
                  <a:lnTo>
                    <a:pt x="321258" y="67458"/>
                  </a:lnTo>
                  <a:lnTo>
                    <a:pt x="300618" y="41624"/>
                  </a:lnTo>
                  <a:lnTo>
                    <a:pt x="270984" y="25032"/>
                  </a:lnTo>
                  <a:lnTo>
                    <a:pt x="228651" y="21292"/>
                  </a:lnTo>
                  <a:lnTo>
                    <a:pt x="166599" y="3397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SMARTInkShape-1744"/>
            <p:cNvSpPr/>
            <p:nvPr>
              <p:custDataLst>
                <p:tags r:id="rId230"/>
              </p:custDataLst>
            </p:nvPr>
          </p:nvSpPr>
          <p:spPr>
            <a:xfrm>
              <a:off x="622300" y="660400"/>
              <a:ext cx="44451" cy="185577"/>
            </a:xfrm>
            <a:custGeom>
              <a:avLst/>
              <a:gdLst/>
              <a:ahLst/>
              <a:cxnLst/>
              <a:rect l="0" t="0" r="0" b="0"/>
              <a:pathLst>
                <a:path w="44451" h="185577">
                  <a:moveTo>
                    <a:pt x="0" y="0"/>
                  </a:moveTo>
                  <a:lnTo>
                    <a:pt x="0" y="0"/>
                  </a:lnTo>
                  <a:lnTo>
                    <a:pt x="5070" y="5775"/>
                  </a:lnTo>
                  <a:lnTo>
                    <a:pt x="14927" y="27136"/>
                  </a:lnTo>
                  <a:lnTo>
                    <a:pt x="26964" y="69304"/>
                  </a:lnTo>
                  <a:lnTo>
                    <a:pt x="32686" y="112650"/>
                  </a:lnTo>
                  <a:lnTo>
                    <a:pt x="37031" y="158032"/>
                  </a:lnTo>
                  <a:lnTo>
                    <a:pt x="38594" y="185576"/>
                  </a:lnTo>
                  <a:lnTo>
                    <a:pt x="44450" y="184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SMARTInkShape-Group384"/>
          <p:cNvGrpSpPr/>
          <p:nvPr/>
        </p:nvGrpSpPr>
        <p:grpSpPr>
          <a:xfrm>
            <a:off x="1085206" y="539750"/>
            <a:ext cx="1072912" cy="576713"/>
            <a:chOff x="1085206" y="539750"/>
            <a:chExt cx="1072912" cy="576713"/>
          </a:xfrm>
        </p:grpSpPr>
        <p:sp>
          <p:nvSpPr>
            <p:cNvPr id="5" name="SMARTInkShape-1745"/>
            <p:cNvSpPr/>
            <p:nvPr>
              <p:custDataLst>
                <p:tags r:id="rId218"/>
              </p:custDataLst>
            </p:nvPr>
          </p:nvSpPr>
          <p:spPr>
            <a:xfrm>
              <a:off x="2051050" y="757650"/>
              <a:ext cx="107068" cy="358813"/>
            </a:xfrm>
            <a:custGeom>
              <a:avLst/>
              <a:gdLst/>
              <a:ahLst/>
              <a:cxnLst/>
              <a:rect l="0" t="0" r="0" b="0"/>
              <a:pathLst>
                <a:path w="107068" h="358813">
                  <a:moveTo>
                    <a:pt x="101600" y="55150"/>
                  </a:moveTo>
                  <a:lnTo>
                    <a:pt x="101600" y="55150"/>
                  </a:lnTo>
                  <a:lnTo>
                    <a:pt x="103481" y="42598"/>
                  </a:lnTo>
                  <a:lnTo>
                    <a:pt x="107067" y="17079"/>
                  </a:lnTo>
                  <a:lnTo>
                    <a:pt x="105951" y="12131"/>
                  </a:lnTo>
                  <a:lnTo>
                    <a:pt x="100947" y="4751"/>
                  </a:lnTo>
                  <a:lnTo>
                    <a:pt x="94019" y="1000"/>
                  </a:lnTo>
                  <a:lnTo>
                    <a:pt x="90196" y="0"/>
                  </a:lnTo>
                  <a:lnTo>
                    <a:pt x="78422" y="4533"/>
                  </a:lnTo>
                  <a:lnTo>
                    <a:pt x="65899" y="12898"/>
                  </a:lnTo>
                  <a:lnTo>
                    <a:pt x="57981" y="21320"/>
                  </a:lnTo>
                  <a:lnTo>
                    <a:pt x="49557" y="37365"/>
                  </a:lnTo>
                  <a:lnTo>
                    <a:pt x="48560" y="41882"/>
                  </a:lnTo>
                  <a:lnTo>
                    <a:pt x="49334" y="48783"/>
                  </a:lnTo>
                  <a:lnTo>
                    <a:pt x="53737" y="56634"/>
                  </a:lnTo>
                  <a:lnTo>
                    <a:pt x="56286" y="58256"/>
                  </a:lnTo>
                  <a:lnTo>
                    <a:pt x="66615" y="60539"/>
                  </a:lnTo>
                  <a:lnTo>
                    <a:pt x="74527" y="61073"/>
                  </a:lnTo>
                  <a:lnTo>
                    <a:pt x="77201" y="61921"/>
                  </a:lnTo>
                  <a:lnTo>
                    <a:pt x="78984" y="63192"/>
                  </a:lnTo>
                  <a:lnTo>
                    <a:pt x="81671" y="67896"/>
                  </a:lnTo>
                  <a:lnTo>
                    <a:pt x="86444" y="83151"/>
                  </a:lnTo>
                  <a:lnTo>
                    <a:pt x="90296" y="120758"/>
                  </a:lnTo>
                  <a:lnTo>
                    <a:pt x="95664" y="163725"/>
                  </a:lnTo>
                  <a:lnTo>
                    <a:pt x="100427" y="209006"/>
                  </a:lnTo>
                  <a:lnTo>
                    <a:pt x="105027" y="253542"/>
                  </a:lnTo>
                  <a:lnTo>
                    <a:pt x="100604" y="297460"/>
                  </a:lnTo>
                  <a:lnTo>
                    <a:pt x="89565" y="330516"/>
                  </a:lnTo>
                  <a:lnTo>
                    <a:pt x="74516" y="352405"/>
                  </a:lnTo>
                  <a:lnTo>
                    <a:pt x="66610" y="356331"/>
                  </a:lnTo>
                  <a:lnTo>
                    <a:pt x="46538" y="358812"/>
                  </a:lnTo>
                  <a:lnTo>
                    <a:pt x="0" y="3345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1746"/>
            <p:cNvSpPr/>
            <p:nvPr>
              <p:custDataLst>
                <p:tags r:id="rId219"/>
              </p:custDataLst>
            </p:nvPr>
          </p:nvSpPr>
          <p:spPr>
            <a:xfrm>
              <a:off x="1937013" y="747283"/>
              <a:ext cx="88638" cy="113783"/>
            </a:xfrm>
            <a:custGeom>
              <a:avLst/>
              <a:gdLst/>
              <a:ahLst/>
              <a:cxnLst/>
              <a:rect l="0" t="0" r="0" b="0"/>
              <a:pathLst>
                <a:path w="88638" h="113783">
                  <a:moveTo>
                    <a:pt x="12437" y="21067"/>
                  </a:moveTo>
                  <a:lnTo>
                    <a:pt x="12437" y="21067"/>
                  </a:lnTo>
                  <a:lnTo>
                    <a:pt x="11731" y="27548"/>
                  </a:lnTo>
                  <a:lnTo>
                    <a:pt x="6970" y="50299"/>
                  </a:lnTo>
                  <a:lnTo>
                    <a:pt x="5433" y="97595"/>
                  </a:lnTo>
                  <a:lnTo>
                    <a:pt x="626" y="113573"/>
                  </a:lnTo>
                  <a:lnTo>
                    <a:pt x="330" y="113782"/>
                  </a:lnTo>
                  <a:lnTo>
                    <a:pt x="0" y="112133"/>
                  </a:lnTo>
                  <a:lnTo>
                    <a:pt x="1200" y="88000"/>
                  </a:lnTo>
                  <a:lnTo>
                    <a:pt x="13562" y="43513"/>
                  </a:lnTo>
                  <a:lnTo>
                    <a:pt x="27352" y="17605"/>
                  </a:lnTo>
                  <a:lnTo>
                    <a:pt x="38821" y="5417"/>
                  </a:lnTo>
                  <a:lnTo>
                    <a:pt x="50975" y="0"/>
                  </a:lnTo>
                  <a:lnTo>
                    <a:pt x="56473" y="1378"/>
                  </a:lnTo>
                  <a:lnTo>
                    <a:pt x="66346" y="10435"/>
                  </a:lnTo>
                  <a:lnTo>
                    <a:pt x="71674" y="23868"/>
                  </a:lnTo>
                  <a:lnTo>
                    <a:pt x="88637" y="972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1747"/>
            <p:cNvSpPr/>
            <p:nvPr>
              <p:custDataLst>
                <p:tags r:id="rId220"/>
              </p:custDataLst>
            </p:nvPr>
          </p:nvSpPr>
          <p:spPr>
            <a:xfrm>
              <a:off x="1870354" y="705070"/>
              <a:ext cx="15597" cy="63281"/>
            </a:xfrm>
            <a:custGeom>
              <a:avLst/>
              <a:gdLst/>
              <a:ahLst/>
              <a:cxnLst/>
              <a:rect l="0" t="0" r="0" b="0"/>
              <a:pathLst>
                <a:path w="15597" h="63281">
                  <a:moveTo>
                    <a:pt x="15596" y="63280"/>
                  </a:moveTo>
                  <a:lnTo>
                    <a:pt x="15596" y="63280"/>
                  </a:lnTo>
                  <a:lnTo>
                    <a:pt x="6758" y="22459"/>
                  </a:lnTo>
                  <a:lnTo>
                    <a:pt x="0" y="1333"/>
                  </a:lnTo>
                  <a:lnTo>
                    <a:pt x="260" y="110"/>
                  </a:lnTo>
                  <a:lnTo>
                    <a:pt x="1139" y="0"/>
                  </a:lnTo>
                  <a:lnTo>
                    <a:pt x="15596" y="61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1748"/>
            <p:cNvSpPr/>
            <p:nvPr>
              <p:custDataLst>
                <p:tags r:id="rId221"/>
              </p:custDataLst>
            </p:nvPr>
          </p:nvSpPr>
          <p:spPr>
            <a:xfrm>
              <a:off x="1873250" y="800100"/>
              <a:ext cx="25401" cy="69851"/>
            </a:xfrm>
            <a:custGeom>
              <a:avLst/>
              <a:gdLst/>
              <a:ahLst/>
              <a:cxnLst/>
              <a:rect l="0" t="0" r="0" b="0"/>
              <a:pathLst>
                <a:path w="25401" h="69851">
                  <a:moveTo>
                    <a:pt x="0" y="0"/>
                  </a:moveTo>
                  <a:lnTo>
                    <a:pt x="0" y="0"/>
                  </a:lnTo>
                  <a:lnTo>
                    <a:pt x="3371" y="0"/>
                  </a:lnTo>
                  <a:lnTo>
                    <a:pt x="4364" y="706"/>
                  </a:lnTo>
                  <a:lnTo>
                    <a:pt x="5026" y="1881"/>
                  </a:lnTo>
                  <a:lnTo>
                    <a:pt x="5467" y="3371"/>
                  </a:lnTo>
                  <a:lnTo>
                    <a:pt x="16202" y="12209"/>
                  </a:lnTo>
                  <a:lnTo>
                    <a:pt x="21312" y="23536"/>
                  </a:lnTo>
                  <a:lnTo>
                    <a:pt x="25400" y="698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1749"/>
            <p:cNvSpPr/>
            <p:nvPr>
              <p:custDataLst>
                <p:tags r:id="rId222"/>
              </p:custDataLst>
            </p:nvPr>
          </p:nvSpPr>
          <p:spPr>
            <a:xfrm>
              <a:off x="1768166" y="768350"/>
              <a:ext cx="66985" cy="126858"/>
            </a:xfrm>
            <a:custGeom>
              <a:avLst/>
              <a:gdLst/>
              <a:ahLst/>
              <a:cxnLst/>
              <a:rect l="0" t="0" r="0" b="0"/>
              <a:pathLst>
                <a:path w="66985" h="126858">
                  <a:moveTo>
                    <a:pt x="9834" y="0"/>
                  </a:moveTo>
                  <a:lnTo>
                    <a:pt x="9834" y="0"/>
                  </a:lnTo>
                  <a:lnTo>
                    <a:pt x="6463" y="3371"/>
                  </a:lnTo>
                  <a:lnTo>
                    <a:pt x="4808" y="6908"/>
                  </a:lnTo>
                  <a:lnTo>
                    <a:pt x="0" y="24193"/>
                  </a:lnTo>
                  <a:lnTo>
                    <a:pt x="2886" y="65597"/>
                  </a:lnTo>
                  <a:lnTo>
                    <a:pt x="8431" y="109210"/>
                  </a:lnTo>
                  <a:lnTo>
                    <a:pt x="9557" y="126857"/>
                  </a:lnTo>
                  <a:lnTo>
                    <a:pt x="6381" y="114571"/>
                  </a:lnTo>
                  <a:lnTo>
                    <a:pt x="6653" y="105483"/>
                  </a:lnTo>
                  <a:lnTo>
                    <a:pt x="8420" y="94154"/>
                  </a:lnTo>
                  <a:lnTo>
                    <a:pt x="10826" y="57452"/>
                  </a:lnTo>
                  <a:lnTo>
                    <a:pt x="19849" y="21962"/>
                  </a:lnTo>
                  <a:lnTo>
                    <a:pt x="27456" y="7174"/>
                  </a:lnTo>
                  <a:lnTo>
                    <a:pt x="31460" y="3371"/>
                  </a:lnTo>
                  <a:lnTo>
                    <a:pt x="35540" y="1542"/>
                  </a:lnTo>
                  <a:lnTo>
                    <a:pt x="39671" y="1028"/>
                  </a:lnTo>
                  <a:lnTo>
                    <a:pt x="43131" y="2096"/>
                  </a:lnTo>
                  <a:lnTo>
                    <a:pt x="48856" y="7047"/>
                  </a:lnTo>
                  <a:lnTo>
                    <a:pt x="59418" y="27880"/>
                  </a:lnTo>
                  <a:lnTo>
                    <a:pt x="65489" y="69477"/>
                  </a:lnTo>
                  <a:lnTo>
                    <a:pt x="66984" y="101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1750"/>
            <p:cNvSpPr/>
            <p:nvPr>
              <p:custDataLst>
                <p:tags r:id="rId223"/>
              </p:custDataLst>
            </p:nvPr>
          </p:nvSpPr>
          <p:spPr>
            <a:xfrm>
              <a:off x="1692140" y="710115"/>
              <a:ext cx="16011" cy="77286"/>
            </a:xfrm>
            <a:custGeom>
              <a:avLst/>
              <a:gdLst/>
              <a:ahLst/>
              <a:cxnLst/>
              <a:rect l="0" t="0" r="0" b="0"/>
              <a:pathLst>
                <a:path w="16011" h="77286">
                  <a:moveTo>
                    <a:pt x="16010" y="77285"/>
                  </a:moveTo>
                  <a:lnTo>
                    <a:pt x="16010" y="77285"/>
                  </a:lnTo>
                  <a:lnTo>
                    <a:pt x="14599" y="63618"/>
                  </a:lnTo>
                  <a:lnTo>
                    <a:pt x="5075" y="16724"/>
                  </a:lnTo>
                  <a:lnTo>
                    <a:pt x="0" y="516"/>
                  </a:lnTo>
                  <a:lnTo>
                    <a:pt x="398" y="0"/>
                  </a:lnTo>
                  <a:lnTo>
                    <a:pt x="1368" y="362"/>
                  </a:lnTo>
                  <a:lnTo>
                    <a:pt x="9660" y="74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1751"/>
            <p:cNvSpPr/>
            <p:nvPr>
              <p:custDataLst>
                <p:tags r:id="rId224"/>
              </p:custDataLst>
            </p:nvPr>
          </p:nvSpPr>
          <p:spPr>
            <a:xfrm>
              <a:off x="1714500" y="819150"/>
              <a:ext cx="1" cy="57151"/>
            </a:xfrm>
            <a:custGeom>
              <a:avLst/>
              <a:gdLst/>
              <a:ahLst/>
              <a:cxnLst/>
              <a:rect l="0" t="0" r="0" b="0"/>
              <a:pathLst>
                <a:path w="1" h="57151">
                  <a:moveTo>
                    <a:pt x="0" y="0"/>
                  </a:moveTo>
                  <a:lnTo>
                    <a:pt x="0" y="0"/>
                  </a:lnTo>
                  <a:lnTo>
                    <a:pt x="0" y="57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1752"/>
            <p:cNvSpPr/>
            <p:nvPr>
              <p:custDataLst>
                <p:tags r:id="rId225"/>
              </p:custDataLst>
            </p:nvPr>
          </p:nvSpPr>
          <p:spPr>
            <a:xfrm>
              <a:off x="1573575" y="769595"/>
              <a:ext cx="102826" cy="144550"/>
            </a:xfrm>
            <a:custGeom>
              <a:avLst/>
              <a:gdLst/>
              <a:ahLst/>
              <a:cxnLst/>
              <a:rect l="0" t="0" r="0" b="0"/>
              <a:pathLst>
                <a:path w="102826" h="144550">
                  <a:moveTo>
                    <a:pt x="90125" y="24155"/>
                  </a:moveTo>
                  <a:lnTo>
                    <a:pt x="90125" y="24155"/>
                  </a:lnTo>
                  <a:lnTo>
                    <a:pt x="90125" y="20784"/>
                  </a:lnTo>
                  <a:lnTo>
                    <a:pt x="88243" y="17247"/>
                  </a:lnTo>
                  <a:lnTo>
                    <a:pt x="81287" y="9228"/>
                  </a:lnTo>
                  <a:lnTo>
                    <a:pt x="71827" y="2956"/>
                  </a:lnTo>
                  <a:lnTo>
                    <a:pt x="60087" y="0"/>
                  </a:lnTo>
                  <a:lnTo>
                    <a:pt x="51845" y="1190"/>
                  </a:lnTo>
                  <a:lnTo>
                    <a:pt x="47672" y="2495"/>
                  </a:lnTo>
                  <a:lnTo>
                    <a:pt x="31685" y="17816"/>
                  </a:lnTo>
                  <a:lnTo>
                    <a:pt x="8731" y="57710"/>
                  </a:lnTo>
                  <a:lnTo>
                    <a:pt x="0" y="89679"/>
                  </a:lnTo>
                  <a:lnTo>
                    <a:pt x="210" y="110897"/>
                  </a:lnTo>
                  <a:lnTo>
                    <a:pt x="4537" y="126442"/>
                  </a:lnTo>
                  <a:lnTo>
                    <a:pt x="11164" y="137349"/>
                  </a:lnTo>
                  <a:lnTo>
                    <a:pt x="18812" y="144549"/>
                  </a:lnTo>
                  <a:lnTo>
                    <a:pt x="22827" y="143929"/>
                  </a:lnTo>
                  <a:lnTo>
                    <a:pt x="31052" y="135714"/>
                  </a:lnTo>
                  <a:lnTo>
                    <a:pt x="40245" y="121964"/>
                  </a:lnTo>
                  <a:lnTo>
                    <a:pt x="51867" y="74665"/>
                  </a:lnTo>
                  <a:lnTo>
                    <a:pt x="57994" y="39579"/>
                  </a:lnTo>
                  <a:lnTo>
                    <a:pt x="58827" y="39376"/>
                  </a:lnTo>
                  <a:lnTo>
                    <a:pt x="61633" y="41033"/>
                  </a:lnTo>
                  <a:lnTo>
                    <a:pt x="79739" y="84299"/>
                  </a:lnTo>
                  <a:lnTo>
                    <a:pt x="87864" y="112392"/>
                  </a:lnTo>
                  <a:lnTo>
                    <a:pt x="88618" y="118963"/>
                  </a:lnTo>
                  <a:lnTo>
                    <a:pt x="90532" y="122638"/>
                  </a:lnTo>
                  <a:lnTo>
                    <a:pt x="102825" y="1257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1753"/>
            <p:cNvSpPr/>
            <p:nvPr>
              <p:custDataLst>
                <p:tags r:id="rId226"/>
              </p:custDataLst>
            </p:nvPr>
          </p:nvSpPr>
          <p:spPr>
            <a:xfrm>
              <a:off x="1422400" y="742950"/>
              <a:ext cx="146051" cy="174155"/>
            </a:xfrm>
            <a:custGeom>
              <a:avLst/>
              <a:gdLst/>
              <a:ahLst/>
              <a:cxnLst/>
              <a:rect l="0" t="0" r="0" b="0"/>
              <a:pathLst>
                <a:path w="146051" h="174155">
                  <a:moveTo>
                    <a:pt x="0" y="31750"/>
                  </a:moveTo>
                  <a:lnTo>
                    <a:pt x="0" y="31750"/>
                  </a:lnTo>
                  <a:lnTo>
                    <a:pt x="0" y="22912"/>
                  </a:lnTo>
                  <a:lnTo>
                    <a:pt x="706" y="22330"/>
                  </a:lnTo>
                  <a:lnTo>
                    <a:pt x="1882" y="22648"/>
                  </a:lnTo>
                  <a:lnTo>
                    <a:pt x="3371" y="23565"/>
                  </a:lnTo>
                  <a:lnTo>
                    <a:pt x="22381" y="27154"/>
                  </a:lnTo>
                  <a:lnTo>
                    <a:pt x="48102" y="41207"/>
                  </a:lnTo>
                  <a:lnTo>
                    <a:pt x="72500" y="63637"/>
                  </a:lnTo>
                  <a:lnTo>
                    <a:pt x="84198" y="82375"/>
                  </a:lnTo>
                  <a:lnTo>
                    <a:pt x="95347" y="119501"/>
                  </a:lnTo>
                  <a:lnTo>
                    <a:pt x="99747" y="151667"/>
                  </a:lnTo>
                  <a:lnTo>
                    <a:pt x="98248" y="159673"/>
                  </a:lnTo>
                  <a:lnTo>
                    <a:pt x="90938" y="172330"/>
                  </a:lnTo>
                  <a:lnTo>
                    <a:pt x="86731" y="174154"/>
                  </a:lnTo>
                  <a:lnTo>
                    <a:pt x="82515" y="173253"/>
                  </a:lnTo>
                  <a:lnTo>
                    <a:pt x="78293" y="170535"/>
                  </a:lnTo>
                  <a:lnTo>
                    <a:pt x="71721" y="159990"/>
                  </a:lnTo>
                  <a:lnTo>
                    <a:pt x="67154" y="144484"/>
                  </a:lnTo>
                  <a:lnTo>
                    <a:pt x="63981" y="97971"/>
                  </a:lnTo>
                  <a:lnTo>
                    <a:pt x="73756" y="70264"/>
                  </a:lnTo>
                  <a:lnTo>
                    <a:pt x="101551" y="23897"/>
                  </a:lnTo>
                  <a:lnTo>
                    <a:pt x="119538" y="9276"/>
                  </a:lnTo>
                  <a:lnTo>
                    <a:pt x="1460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1754"/>
            <p:cNvSpPr/>
            <p:nvPr>
              <p:custDataLst>
                <p:tags r:id="rId227"/>
              </p:custDataLst>
            </p:nvPr>
          </p:nvSpPr>
          <p:spPr>
            <a:xfrm>
              <a:off x="1085206" y="539750"/>
              <a:ext cx="381645" cy="157868"/>
            </a:xfrm>
            <a:custGeom>
              <a:avLst/>
              <a:gdLst/>
              <a:ahLst/>
              <a:cxnLst/>
              <a:rect l="0" t="0" r="0" b="0"/>
              <a:pathLst>
                <a:path w="381645" h="157868">
                  <a:moveTo>
                    <a:pt x="26044" y="152400"/>
                  </a:moveTo>
                  <a:lnTo>
                    <a:pt x="26044" y="152400"/>
                  </a:lnTo>
                  <a:lnTo>
                    <a:pt x="2900" y="157867"/>
                  </a:lnTo>
                  <a:lnTo>
                    <a:pt x="737" y="157456"/>
                  </a:lnTo>
                  <a:lnTo>
                    <a:pt x="0" y="156476"/>
                  </a:lnTo>
                  <a:lnTo>
                    <a:pt x="215" y="155117"/>
                  </a:lnTo>
                  <a:lnTo>
                    <a:pt x="46910" y="132294"/>
                  </a:lnTo>
                  <a:lnTo>
                    <a:pt x="94005" y="110747"/>
                  </a:lnTo>
                  <a:lnTo>
                    <a:pt x="127510" y="96493"/>
                  </a:lnTo>
                  <a:lnTo>
                    <a:pt x="170173" y="77274"/>
                  </a:lnTo>
                  <a:lnTo>
                    <a:pt x="209625" y="62329"/>
                  </a:lnTo>
                  <a:lnTo>
                    <a:pt x="247420" y="48963"/>
                  </a:lnTo>
                  <a:lnTo>
                    <a:pt x="292153" y="31805"/>
                  </a:lnTo>
                  <a:lnTo>
                    <a:pt x="331589" y="14828"/>
                  </a:lnTo>
                  <a:lnTo>
                    <a:pt x="38164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1755"/>
            <p:cNvSpPr/>
            <p:nvPr>
              <p:custDataLst>
                <p:tags r:id="rId228"/>
              </p:custDataLst>
            </p:nvPr>
          </p:nvSpPr>
          <p:spPr>
            <a:xfrm>
              <a:off x="1272692" y="613982"/>
              <a:ext cx="41759" cy="314018"/>
            </a:xfrm>
            <a:custGeom>
              <a:avLst/>
              <a:gdLst/>
              <a:ahLst/>
              <a:cxnLst/>
              <a:rect l="0" t="0" r="0" b="0"/>
              <a:pathLst>
                <a:path w="41759" h="314018">
                  <a:moveTo>
                    <a:pt x="3658" y="21018"/>
                  </a:moveTo>
                  <a:lnTo>
                    <a:pt x="3658" y="21018"/>
                  </a:lnTo>
                  <a:lnTo>
                    <a:pt x="2953" y="7220"/>
                  </a:lnTo>
                  <a:lnTo>
                    <a:pt x="0" y="75"/>
                  </a:lnTo>
                  <a:lnTo>
                    <a:pt x="514" y="0"/>
                  </a:lnTo>
                  <a:lnTo>
                    <a:pt x="1562" y="656"/>
                  </a:lnTo>
                  <a:lnTo>
                    <a:pt x="10289" y="40096"/>
                  </a:lnTo>
                  <a:lnTo>
                    <a:pt x="16441" y="81939"/>
                  </a:lnTo>
                  <a:lnTo>
                    <a:pt x="20851" y="124441"/>
                  </a:lnTo>
                  <a:lnTo>
                    <a:pt x="24039" y="166903"/>
                  </a:lnTo>
                  <a:lnTo>
                    <a:pt x="27533" y="200156"/>
                  </a:lnTo>
                  <a:lnTo>
                    <a:pt x="32761" y="245938"/>
                  </a:lnTo>
                  <a:lnTo>
                    <a:pt x="34885" y="292165"/>
                  </a:lnTo>
                  <a:lnTo>
                    <a:pt x="35881" y="304511"/>
                  </a:lnTo>
                  <a:lnTo>
                    <a:pt x="38676" y="312350"/>
                  </a:lnTo>
                  <a:lnTo>
                    <a:pt x="39703" y="314017"/>
                  </a:lnTo>
                  <a:lnTo>
                    <a:pt x="41758" y="31311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SMARTInkShape-Group385"/>
          <p:cNvGrpSpPr/>
          <p:nvPr/>
        </p:nvGrpSpPr>
        <p:grpSpPr>
          <a:xfrm>
            <a:off x="2424732" y="516805"/>
            <a:ext cx="553419" cy="386857"/>
            <a:chOff x="2424732" y="516805"/>
            <a:chExt cx="553419" cy="386857"/>
          </a:xfrm>
        </p:grpSpPr>
        <p:sp>
          <p:nvSpPr>
            <p:cNvPr id="17" name="SMARTInkShape-1756"/>
            <p:cNvSpPr/>
            <p:nvPr>
              <p:custDataLst>
                <p:tags r:id="rId215"/>
              </p:custDataLst>
            </p:nvPr>
          </p:nvSpPr>
          <p:spPr>
            <a:xfrm>
              <a:off x="2849260" y="736939"/>
              <a:ext cx="128891" cy="101454"/>
            </a:xfrm>
            <a:custGeom>
              <a:avLst/>
              <a:gdLst/>
              <a:ahLst/>
              <a:cxnLst/>
              <a:rect l="0" t="0" r="0" b="0"/>
              <a:pathLst>
                <a:path w="128891" h="101454">
                  <a:moveTo>
                    <a:pt x="90790" y="12361"/>
                  </a:moveTo>
                  <a:lnTo>
                    <a:pt x="90790" y="12361"/>
                  </a:lnTo>
                  <a:lnTo>
                    <a:pt x="70086" y="1377"/>
                  </a:lnTo>
                  <a:lnTo>
                    <a:pt x="57851" y="0"/>
                  </a:lnTo>
                  <a:lnTo>
                    <a:pt x="38501" y="9867"/>
                  </a:lnTo>
                  <a:lnTo>
                    <a:pt x="26628" y="17367"/>
                  </a:lnTo>
                  <a:lnTo>
                    <a:pt x="11415" y="39636"/>
                  </a:lnTo>
                  <a:lnTo>
                    <a:pt x="1341" y="65206"/>
                  </a:lnTo>
                  <a:lnTo>
                    <a:pt x="0" y="80298"/>
                  </a:lnTo>
                  <a:lnTo>
                    <a:pt x="630" y="87285"/>
                  </a:lnTo>
                  <a:lnTo>
                    <a:pt x="5093" y="96931"/>
                  </a:lnTo>
                  <a:lnTo>
                    <a:pt x="8259" y="100491"/>
                  </a:lnTo>
                  <a:lnTo>
                    <a:pt x="12486" y="101453"/>
                  </a:lnTo>
                  <a:lnTo>
                    <a:pt x="22827" y="98759"/>
                  </a:lnTo>
                  <a:lnTo>
                    <a:pt x="40549" y="89309"/>
                  </a:lnTo>
                  <a:lnTo>
                    <a:pt x="78697" y="44385"/>
                  </a:lnTo>
                  <a:lnTo>
                    <a:pt x="84945" y="37648"/>
                  </a:lnTo>
                  <a:lnTo>
                    <a:pt x="88304" y="36274"/>
                  </a:lnTo>
                  <a:lnTo>
                    <a:pt x="95800" y="36630"/>
                  </a:lnTo>
                  <a:lnTo>
                    <a:pt x="98364" y="38418"/>
                  </a:lnTo>
                  <a:lnTo>
                    <a:pt x="100073" y="41021"/>
                  </a:lnTo>
                  <a:lnTo>
                    <a:pt x="109521" y="68790"/>
                  </a:lnTo>
                  <a:lnTo>
                    <a:pt x="128890" y="10126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1757"/>
            <p:cNvSpPr/>
            <p:nvPr>
              <p:custDataLst>
                <p:tags r:id="rId216"/>
              </p:custDataLst>
            </p:nvPr>
          </p:nvSpPr>
          <p:spPr>
            <a:xfrm>
              <a:off x="2704805" y="736630"/>
              <a:ext cx="165396" cy="12671"/>
            </a:xfrm>
            <a:custGeom>
              <a:avLst/>
              <a:gdLst/>
              <a:ahLst/>
              <a:cxnLst/>
              <a:rect l="0" t="0" r="0" b="0"/>
              <a:pathLst>
                <a:path w="165396" h="12671">
                  <a:moveTo>
                    <a:pt x="44745" y="12670"/>
                  </a:moveTo>
                  <a:lnTo>
                    <a:pt x="44745" y="12670"/>
                  </a:lnTo>
                  <a:lnTo>
                    <a:pt x="0" y="478"/>
                  </a:lnTo>
                  <a:lnTo>
                    <a:pt x="99" y="309"/>
                  </a:lnTo>
                  <a:lnTo>
                    <a:pt x="44469" y="0"/>
                  </a:lnTo>
                  <a:lnTo>
                    <a:pt x="88278" y="681"/>
                  </a:lnTo>
                  <a:lnTo>
                    <a:pt x="165395" y="63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1758"/>
            <p:cNvSpPr/>
            <p:nvPr>
              <p:custDataLst>
                <p:tags r:id="rId217"/>
              </p:custDataLst>
            </p:nvPr>
          </p:nvSpPr>
          <p:spPr>
            <a:xfrm>
              <a:off x="2424732" y="516805"/>
              <a:ext cx="369269" cy="386857"/>
            </a:xfrm>
            <a:custGeom>
              <a:avLst/>
              <a:gdLst/>
              <a:ahLst/>
              <a:cxnLst/>
              <a:rect l="0" t="0" r="0" b="0"/>
              <a:pathLst>
                <a:path w="369269" h="386857">
                  <a:moveTo>
                    <a:pt x="96218" y="276945"/>
                  </a:moveTo>
                  <a:lnTo>
                    <a:pt x="96218" y="276945"/>
                  </a:lnTo>
                  <a:lnTo>
                    <a:pt x="96218" y="268107"/>
                  </a:lnTo>
                  <a:lnTo>
                    <a:pt x="90574" y="262198"/>
                  </a:lnTo>
                  <a:lnTo>
                    <a:pt x="73074" y="250278"/>
                  </a:lnTo>
                  <a:lnTo>
                    <a:pt x="60767" y="249336"/>
                  </a:lnTo>
                  <a:lnTo>
                    <a:pt x="46595" y="251974"/>
                  </a:lnTo>
                  <a:lnTo>
                    <a:pt x="33241" y="257851"/>
                  </a:lnTo>
                  <a:lnTo>
                    <a:pt x="13823" y="282576"/>
                  </a:lnTo>
                  <a:lnTo>
                    <a:pt x="1406" y="320084"/>
                  </a:lnTo>
                  <a:lnTo>
                    <a:pt x="0" y="355736"/>
                  </a:lnTo>
                  <a:lnTo>
                    <a:pt x="6182" y="374052"/>
                  </a:lnTo>
                  <a:lnTo>
                    <a:pt x="10794" y="381900"/>
                  </a:lnTo>
                  <a:lnTo>
                    <a:pt x="16691" y="385720"/>
                  </a:lnTo>
                  <a:lnTo>
                    <a:pt x="23444" y="386856"/>
                  </a:lnTo>
                  <a:lnTo>
                    <a:pt x="30769" y="386203"/>
                  </a:lnTo>
                  <a:lnTo>
                    <a:pt x="44552" y="379832"/>
                  </a:lnTo>
                  <a:lnTo>
                    <a:pt x="58439" y="367828"/>
                  </a:lnTo>
                  <a:lnTo>
                    <a:pt x="80007" y="338681"/>
                  </a:lnTo>
                  <a:lnTo>
                    <a:pt x="98451" y="295307"/>
                  </a:lnTo>
                  <a:lnTo>
                    <a:pt x="108499" y="263939"/>
                  </a:lnTo>
                  <a:lnTo>
                    <a:pt x="115317" y="226479"/>
                  </a:lnTo>
                  <a:lnTo>
                    <a:pt x="119751" y="182578"/>
                  </a:lnTo>
                  <a:lnTo>
                    <a:pt x="121065" y="137115"/>
                  </a:lnTo>
                  <a:lnTo>
                    <a:pt x="120098" y="90757"/>
                  </a:lnTo>
                  <a:lnTo>
                    <a:pt x="111446" y="61068"/>
                  </a:lnTo>
                  <a:lnTo>
                    <a:pt x="103927" y="47885"/>
                  </a:lnTo>
                  <a:lnTo>
                    <a:pt x="100652" y="45922"/>
                  </a:lnTo>
                  <a:lnTo>
                    <a:pt x="97762" y="46729"/>
                  </a:lnTo>
                  <a:lnTo>
                    <a:pt x="95131" y="49385"/>
                  </a:lnTo>
                  <a:lnTo>
                    <a:pt x="84685" y="69976"/>
                  </a:lnTo>
                  <a:lnTo>
                    <a:pt x="79395" y="95049"/>
                  </a:lnTo>
                  <a:lnTo>
                    <a:pt x="77828" y="133836"/>
                  </a:lnTo>
                  <a:lnTo>
                    <a:pt x="79343" y="166774"/>
                  </a:lnTo>
                  <a:lnTo>
                    <a:pt x="83073" y="201169"/>
                  </a:lnTo>
                  <a:lnTo>
                    <a:pt x="92402" y="246183"/>
                  </a:lnTo>
                  <a:lnTo>
                    <a:pt x="102065" y="279041"/>
                  </a:lnTo>
                  <a:lnTo>
                    <a:pt x="130741" y="321863"/>
                  </a:lnTo>
                  <a:lnTo>
                    <a:pt x="151211" y="340584"/>
                  </a:lnTo>
                  <a:lnTo>
                    <a:pt x="166991" y="347562"/>
                  </a:lnTo>
                  <a:lnTo>
                    <a:pt x="175150" y="349423"/>
                  </a:lnTo>
                  <a:lnTo>
                    <a:pt x="182000" y="349253"/>
                  </a:lnTo>
                  <a:lnTo>
                    <a:pt x="193375" y="345300"/>
                  </a:lnTo>
                  <a:lnTo>
                    <a:pt x="203134" y="335077"/>
                  </a:lnTo>
                  <a:lnTo>
                    <a:pt x="210764" y="321831"/>
                  </a:lnTo>
                  <a:lnTo>
                    <a:pt x="214155" y="308889"/>
                  </a:lnTo>
                  <a:lnTo>
                    <a:pt x="212693" y="289703"/>
                  </a:lnTo>
                  <a:lnTo>
                    <a:pt x="207722" y="280734"/>
                  </a:lnTo>
                  <a:lnTo>
                    <a:pt x="204421" y="277354"/>
                  </a:lnTo>
                  <a:lnTo>
                    <a:pt x="200808" y="276512"/>
                  </a:lnTo>
                  <a:lnTo>
                    <a:pt x="196989" y="277362"/>
                  </a:lnTo>
                  <a:lnTo>
                    <a:pt x="193032" y="279340"/>
                  </a:lnTo>
                  <a:lnTo>
                    <a:pt x="180721" y="292236"/>
                  </a:lnTo>
                  <a:lnTo>
                    <a:pt x="171507" y="319576"/>
                  </a:lnTo>
                  <a:lnTo>
                    <a:pt x="171050" y="344374"/>
                  </a:lnTo>
                  <a:lnTo>
                    <a:pt x="178755" y="365128"/>
                  </a:lnTo>
                  <a:lnTo>
                    <a:pt x="186604" y="377940"/>
                  </a:lnTo>
                  <a:lnTo>
                    <a:pt x="190342" y="379553"/>
                  </a:lnTo>
                  <a:lnTo>
                    <a:pt x="210814" y="378817"/>
                  </a:lnTo>
                  <a:lnTo>
                    <a:pt x="216059" y="376784"/>
                  </a:lnTo>
                  <a:lnTo>
                    <a:pt x="229497" y="367572"/>
                  </a:lnTo>
                  <a:lnTo>
                    <a:pt x="235181" y="365201"/>
                  </a:lnTo>
                  <a:lnTo>
                    <a:pt x="265428" y="341527"/>
                  </a:lnTo>
                  <a:lnTo>
                    <a:pt x="279312" y="325087"/>
                  </a:lnTo>
                  <a:lnTo>
                    <a:pt x="303744" y="278477"/>
                  </a:lnTo>
                  <a:lnTo>
                    <a:pt x="324261" y="233686"/>
                  </a:lnTo>
                  <a:lnTo>
                    <a:pt x="334688" y="200941"/>
                  </a:lnTo>
                  <a:lnTo>
                    <a:pt x="342375" y="169788"/>
                  </a:lnTo>
                  <a:lnTo>
                    <a:pt x="350495" y="131012"/>
                  </a:lnTo>
                  <a:lnTo>
                    <a:pt x="357397" y="92847"/>
                  </a:lnTo>
                  <a:lnTo>
                    <a:pt x="361987" y="54083"/>
                  </a:lnTo>
                  <a:lnTo>
                    <a:pt x="365386" y="18530"/>
                  </a:lnTo>
                  <a:lnTo>
                    <a:pt x="361428" y="1227"/>
                  </a:lnTo>
                  <a:lnTo>
                    <a:pt x="358397" y="0"/>
                  </a:lnTo>
                  <a:lnTo>
                    <a:pt x="354965" y="3415"/>
                  </a:lnTo>
                  <a:lnTo>
                    <a:pt x="348094" y="18498"/>
                  </a:lnTo>
                  <a:lnTo>
                    <a:pt x="340260" y="52907"/>
                  </a:lnTo>
                  <a:lnTo>
                    <a:pt x="333470" y="98850"/>
                  </a:lnTo>
                  <a:lnTo>
                    <a:pt x="326990" y="135433"/>
                  </a:lnTo>
                  <a:lnTo>
                    <a:pt x="322726" y="167484"/>
                  </a:lnTo>
                  <a:lnTo>
                    <a:pt x="320360" y="202896"/>
                  </a:lnTo>
                  <a:lnTo>
                    <a:pt x="319309" y="237684"/>
                  </a:lnTo>
                  <a:lnTo>
                    <a:pt x="319423" y="278953"/>
                  </a:lnTo>
                  <a:lnTo>
                    <a:pt x="327339" y="323358"/>
                  </a:lnTo>
                  <a:lnTo>
                    <a:pt x="333229" y="334732"/>
                  </a:lnTo>
                  <a:lnTo>
                    <a:pt x="336775" y="338753"/>
                  </a:lnTo>
                  <a:lnTo>
                    <a:pt x="341256" y="339317"/>
                  </a:lnTo>
                  <a:lnTo>
                    <a:pt x="351879" y="334299"/>
                  </a:lnTo>
                  <a:lnTo>
                    <a:pt x="369268" y="3023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SMARTInkShape-Group386"/>
          <p:cNvGrpSpPr/>
          <p:nvPr/>
        </p:nvGrpSpPr>
        <p:grpSpPr>
          <a:xfrm>
            <a:off x="3155950" y="704850"/>
            <a:ext cx="25401" cy="114301"/>
            <a:chOff x="3155950" y="704850"/>
            <a:chExt cx="25401" cy="114301"/>
          </a:xfrm>
        </p:grpSpPr>
        <p:sp>
          <p:nvSpPr>
            <p:cNvPr id="21" name="SMARTInkShape-1759"/>
            <p:cNvSpPr/>
            <p:nvPr>
              <p:custDataLst>
                <p:tags r:id="rId213"/>
              </p:custDataLst>
            </p:nvPr>
          </p:nvSpPr>
          <p:spPr>
            <a:xfrm>
              <a:off x="3175261" y="787400"/>
              <a:ext cx="6090" cy="31751"/>
            </a:xfrm>
            <a:custGeom>
              <a:avLst/>
              <a:gdLst/>
              <a:ahLst/>
              <a:cxnLst/>
              <a:rect l="0" t="0" r="0" b="0"/>
              <a:pathLst>
                <a:path w="6090" h="31751">
                  <a:moveTo>
                    <a:pt x="6089" y="0"/>
                  </a:moveTo>
                  <a:lnTo>
                    <a:pt x="6089" y="0"/>
                  </a:lnTo>
                  <a:lnTo>
                    <a:pt x="1726" y="10139"/>
                  </a:lnTo>
                  <a:lnTo>
                    <a:pt x="0" y="23112"/>
                  </a:lnTo>
                  <a:lnTo>
                    <a:pt x="1737" y="26264"/>
                  </a:lnTo>
                  <a:lnTo>
                    <a:pt x="6089" y="31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1760"/>
            <p:cNvSpPr/>
            <p:nvPr>
              <p:custDataLst>
                <p:tags r:id="rId214"/>
              </p:custDataLst>
            </p:nvPr>
          </p:nvSpPr>
          <p:spPr>
            <a:xfrm>
              <a:off x="3155950" y="704850"/>
              <a:ext cx="19051" cy="25401"/>
            </a:xfrm>
            <a:custGeom>
              <a:avLst/>
              <a:gdLst/>
              <a:ahLst/>
              <a:cxnLst/>
              <a:rect l="0" t="0" r="0" b="0"/>
              <a:pathLst>
                <a:path w="19051" h="25401">
                  <a:moveTo>
                    <a:pt x="0" y="0"/>
                  </a:moveTo>
                  <a:lnTo>
                    <a:pt x="0" y="0"/>
                  </a:lnTo>
                  <a:lnTo>
                    <a:pt x="5467" y="5467"/>
                  </a:lnTo>
                  <a:lnTo>
                    <a:pt x="6089" y="9459"/>
                  </a:lnTo>
                  <a:lnTo>
                    <a:pt x="6272" y="15111"/>
                  </a:lnTo>
                  <a:lnTo>
                    <a:pt x="7004" y="16424"/>
                  </a:lnTo>
                  <a:lnTo>
                    <a:pt x="19050" y="25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SMARTInkShape-1761"/>
          <p:cNvSpPr/>
          <p:nvPr>
            <p:custDataLst>
              <p:tags r:id="rId1"/>
            </p:custDataLst>
          </p:nvPr>
        </p:nvSpPr>
        <p:spPr>
          <a:xfrm>
            <a:off x="2616223" y="832994"/>
            <a:ext cx="50778" cy="87757"/>
          </a:xfrm>
          <a:custGeom>
            <a:avLst/>
            <a:gdLst/>
            <a:ahLst/>
            <a:cxnLst/>
            <a:rect l="0" t="0" r="0" b="0"/>
            <a:pathLst>
              <a:path w="50778" h="87757">
                <a:moveTo>
                  <a:pt x="6327" y="11556"/>
                </a:moveTo>
                <a:lnTo>
                  <a:pt x="6327" y="11556"/>
                </a:lnTo>
                <a:lnTo>
                  <a:pt x="2956" y="8185"/>
                </a:lnTo>
                <a:lnTo>
                  <a:pt x="1301" y="4648"/>
                </a:lnTo>
                <a:lnTo>
                  <a:pt x="238" y="0"/>
                </a:lnTo>
                <a:lnTo>
                  <a:pt x="0" y="23375"/>
                </a:lnTo>
                <a:lnTo>
                  <a:pt x="9415" y="56799"/>
                </a:lnTo>
                <a:lnTo>
                  <a:pt x="14284" y="66471"/>
                </a:lnTo>
                <a:lnTo>
                  <a:pt x="50777" y="87756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SMARTInkShape-Group388"/>
          <p:cNvGrpSpPr/>
          <p:nvPr/>
        </p:nvGrpSpPr>
        <p:grpSpPr>
          <a:xfrm>
            <a:off x="3867150" y="591433"/>
            <a:ext cx="323851" cy="310268"/>
            <a:chOff x="3867150" y="591433"/>
            <a:chExt cx="323851" cy="310268"/>
          </a:xfrm>
        </p:grpSpPr>
        <p:sp>
          <p:nvSpPr>
            <p:cNvPr id="25" name="SMARTInkShape-1762"/>
            <p:cNvSpPr/>
            <p:nvPr>
              <p:custDataLst>
                <p:tags r:id="rId209"/>
              </p:custDataLst>
            </p:nvPr>
          </p:nvSpPr>
          <p:spPr>
            <a:xfrm>
              <a:off x="4152900" y="831850"/>
              <a:ext cx="38101" cy="69851"/>
            </a:xfrm>
            <a:custGeom>
              <a:avLst/>
              <a:gdLst/>
              <a:ahLst/>
              <a:cxnLst/>
              <a:rect l="0" t="0" r="0" b="0"/>
              <a:pathLst>
                <a:path w="38101" h="69851">
                  <a:moveTo>
                    <a:pt x="38100" y="0"/>
                  </a:moveTo>
                  <a:lnTo>
                    <a:pt x="38100" y="0"/>
                  </a:lnTo>
                  <a:lnTo>
                    <a:pt x="38100" y="12209"/>
                  </a:lnTo>
                  <a:lnTo>
                    <a:pt x="31358" y="27136"/>
                  </a:lnTo>
                  <a:lnTo>
                    <a:pt x="0" y="698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1763"/>
            <p:cNvSpPr/>
            <p:nvPr>
              <p:custDataLst>
                <p:tags r:id="rId210"/>
              </p:custDataLst>
            </p:nvPr>
          </p:nvSpPr>
          <p:spPr>
            <a:xfrm>
              <a:off x="4051300" y="800100"/>
              <a:ext cx="5471" cy="63501"/>
            </a:xfrm>
            <a:custGeom>
              <a:avLst/>
              <a:gdLst/>
              <a:ahLst/>
              <a:cxnLst/>
              <a:rect l="0" t="0" r="0" b="0"/>
              <a:pathLst>
                <a:path w="5471" h="63501">
                  <a:moveTo>
                    <a:pt x="0" y="0"/>
                  </a:moveTo>
                  <a:lnTo>
                    <a:pt x="0" y="0"/>
                  </a:lnTo>
                  <a:lnTo>
                    <a:pt x="3371" y="3371"/>
                  </a:lnTo>
                  <a:lnTo>
                    <a:pt x="5467" y="15580"/>
                  </a:lnTo>
                  <a:lnTo>
                    <a:pt x="5470" y="34305"/>
                  </a:lnTo>
                  <a:lnTo>
                    <a:pt x="0" y="63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1764"/>
            <p:cNvSpPr/>
            <p:nvPr>
              <p:custDataLst>
                <p:tags r:id="rId211"/>
              </p:custDataLst>
            </p:nvPr>
          </p:nvSpPr>
          <p:spPr>
            <a:xfrm>
              <a:off x="3965759" y="598122"/>
              <a:ext cx="76500" cy="214679"/>
            </a:xfrm>
            <a:custGeom>
              <a:avLst/>
              <a:gdLst/>
              <a:ahLst/>
              <a:cxnLst/>
              <a:rect l="0" t="0" r="0" b="0"/>
              <a:pathLst>
                <a:path w="76500" h="214679">
                  <a:moveTo>
                    <a:pt x="72841" y="17828"/>
                  </a:moveTo>
                  <a:lnTo>
                    <a:pt x="72841" y="17828"/>
                  </a:lnTo>
                  <a:lnTo>
                    <a:pt x="76212" y="14457"/>
                  </a:lnTo>
                  <a:lnTo>
                    <a:pt x="76499" y="12758"/>
                  </a:lnTo>
                  <a:lnTo>
                    <a:pt x="75985" y="10920"/>
                  </a:lnTo>
                  <a:lnTo>
                    <a:pt x="70091" y="2901"/>
                  </a:lnTo>
                  <a:lnTo>
                    <a:pt x="64328" y="610"/>
                  </a:lnTo>
                  <a:lnTo>
                    <a:pt x="60815" y="0"/>
                  </a:lnTo>
                  <a:lnTo>
                    <a:pt x="55032" y="1202"/>
                  </a:lnTo>
                  <a:lnTo>
                    <a:pt x="52502" y="2511"/>
                  </a:lnTo>
                  <a:lnTo>
                    <a:pt x="26780" y="33104"/>
                  </a:lnTo>
                  <a:lnTo>
                    <a:pt x="7326" y="75961"/>
                  </a:lnTo>
                  <a:lnTo>
                    <a:pt x="0" y="122003"/>
                  </a:lnTo>
                  <a:lnTo>
                    <a:pt x="2108" y="163938"/>
                  </a:lnTo>
                  <a:lnTo>
                    <a:pt x="3580" y="199739"/>
                  </a:lnTo>
                  <a:lnTo>
                    <a:pt x="9341" y="21467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1765"/>
            <p:cNvSpPr/>
            <p:nvPr>
              <p:custDataLst>
                <p:tags r:id="rId212"/>
              </p:custDataLst>
            </p:nvPr>
          </p:nvSpPr>
          <p:spPr>
            <a:xfrm>
              <a:off x="3867150" y="591433"/>
              <a:ext cx="88901" cy="113418"/>
            </a:xfrm>
            <a:custGeom>
              <a:avLst/>
              <a:gdLst/>
              <a:ahLst/>
              <a:cxnLst/>
              <a:rect l="0" t="0" r="0" b="0"/>
              <a:pathLst>
                <a:path w="88901" h="113418">
                  <a:moveTo>
                    <a:pt x="0" y="5467"/>
                  </a:moveTo>
                  <a:lnTo>
                    <a:pt x="0" y="5467"/>
                  </a:lnTo>
                  <a:lnTo>
                    <a:pt x="0" y="0"/>
                  </a:lnTo>
                  <a:lnTo>
                    <a:pt x="32603" y="43299"/>
                  </a:lnTo>
                  <a:lnTo>
                    <a:pt x="61731" y="85334"/>
                  </a:lnTo>
                  <a:lnTo>
                    <a:pt x="88900" y="1134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SMARTInkShape-Group389"/>
          <p:cNvGrpSpPr/>
          <p:nvPr/>
        </p:nvGrpSpPr>
        <p:grpSpPr>
          <a:xfrm>
            <a:off x="4457700" y="408504"/>
            <a:ext cx="857251" cy="480497"/>
            <a:chOff x="4457700" y="408504"/>
            <a:chExt cx="857251" cy="480497"/>
          </a:xfrm>
        </p:grpSpPr>
        <p:sp>
          <p:nvSpPr>
            <p:cNvPr id="30" name="SMARTInkShape-1766"/>
            <p:cNvSpPr/>
            <p:nvPr>
              <p:custDataLst>
                <p:tags r:id="rId201"/>
              </p:custDataLst>
            </p:nvPr>
          </p:nvSpPr>
          <p:spPr>
            <a:xfrm>
              <a:off x="5181600" y="863600"/>
              <a:ext cx="133351" cy="12701"/>
            </a:xfrm>
            <a:custGeom>
              <a:avLst/>
              <a:gdLst/>
              <a:ahLst/>
              <a:cxnLst/>
              <a:rect l="0" t="0" r="0" b="0"/>
              <a:pathLst>
                <a:path w="133351" h="12701">
                  <a:moveTo>
                    <a:pt x="0" y="12700"/>
                  </a:moveTo>
                  <a:lnTo>
                    <a:pt x="0" y="12700"/>
                  </a:lnTo>
                  <a:lnTo>
                    <a:pt x="39824" y="7630"/>
                  </a:lnTo>
                  <a:lnTo>
                    <a:pt x="82332" y="1144"/>
                  </a:lnTo>
                  <a:lnTo>
                    <a:pt x="1333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1767"/>
            <p:cNvSpPr/>
            <p:nvPr>
              <p:custDataLst>
                <p:tags r:id="rId202"/>
              </p:custDataLst>
            </p:nvPr>
          </p:nvSpPr>
          <p:spPr>
            <a:xfrm>
              <a:off x="5029200" y="838200"/>
              <a:ext cx="25401" cy="50801"/>
            </a:xfrm>
            <a:custGeom>
              <a:avLst/>
              <a:gdLst/>
              <a:ahLst/>
              <a:cxnLst/>
              <a:rect l="0" t="0" r="0" b="0"/>
              <a:pathLst>
                <a:path w="25401" h="50801">
                  <a:moveTo>
                    <a:pt x="25400" y="0"/>
                  </a:moveTo>
                  <a:lnTo>
                    <a:pt x="25400" y="0"/>
                  </a:lnTo>
                  <a:lnTo>
                    <a:pt x="12569" y="16201"/>
                  </a:lnTo>
                  <a:lnTo>
                    <a:pt x="0" y="508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1768"/>
            <p:cNvSpPr/>
            <p:nvPr>
              <p:custDataLst>
                <p:tags r:id="rId203"/>
              </p:custDataLst>
            </p:nvPr>
          </p:nvSpPr>
          <p:spPr>
            <a:xfrm>
              <a:off x="4762500" y="491642"/>
              <a:ext cx="126807" cy="352909"/>
            </a:xfrm>
            <a:custGeom>
              <a:avLst/>
              <a:gdLst/>
              <a:ahLst/>
              <a:cxnLst/>
              <a:rect l="0" t="0" r="0" b="0"/>
              <a:pathLst>
                <a:path w="126807" h="352909">
                  <a:moveTo>
                    <a:pt x="88900" y="3658"/>
                  </a:moveTo>
                  <a:lnTo>
                    <a:pt x="88900" y="3658"/>
                  </a:lnTo>
                  <a:lnTo>
                    <a:pt x="88900" y="287"/>
                  </a:lnTo>
                  <a:lnTo>
                    <a:pt x="89605" y="0"/>
                  </a:lnTo>
                  <a:lnTo>
                    <a:pt x="92270" y="1562"/>
                  </a:lnTo>
                  <a:lnTo>
                    <a:pt x="101109" y="9779"/>
                  </a:lnTo>
                  <a:lnTo>
                    <a:pt x="115838" y="46884"/>
                  </a:lnTo>
                  <a:lnTo>
                    <a:pt x="124795" y="86829"/>
                  </a:lnTo>
                  <a:lnTo>
                    <a:pt x="126347" y="130136"/>
                  </a:lnTo>
                  <a:lnTo>
                    <a:pt x="126806" y="166330"/>
                  </a:lnTo>
                  <a:lnTo>
                    <a:pt x="113459" y="211783"/>
                  </a:lnTo>
                  <a:lnTo>
                    <a:pt x="97463" y="245265"/>
                  </a:lnTo>
                  <a:lnTo>
                    <a:pt x="72387" y="288323"/>
                  </a:lnTo>
                  <a:lnTo>
                    <a:pt x="44951" y="324785"/>
                  </a:lnTo>
                  <a:lnTo>
                    <a:pt x="0" y="3529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1769"/>
            <p:cNvSpPr/>
            <p:nvPr>
              <p:custDataLst>
                <p:tags r:id="rId204"/>
              </p:custDataLst>
            </p:nvPr>
          </p:nvSpPr>
          <p:spPr>
            <a:xfrm>
              <a:off x="4633795" y="408504"/>
              <a:ext cx="58905" cy="131247"/>
            </a:xfrm>
            <a:custGeom>
              <a:avLst/>
              <a:gdLst/>
              <a:ahLst/>
              <a:cxnLst/>
              <a:rect l="0" t="0" r="0" b="0"/>
              <a:pathLst>
                <a:path w="58905" h="131247">
                  <a:moveTo>
                    <a:pt x="14405" y="23296"/>
                  </a:moveTo>
                  <a:lnTo>
                    <a:pt x="14405" y="23296"/>
                  </a:lnTo>
                  <a:lnTo>
                    <a:pt x="11034" y="19925"/>
                  </a:lnTo>
                  <a:lnTo>
                    <a:pt x="9379" y="16389"/>
                  </a:lnTo>
                  <a:lnTo>
                    <a:pt x="8938" y="14458"/>
                  </a:lnTo>
                  <a:lnTo>
                    <a:pt x="206" y="2631"/>
                  </a:lnTo>
                  <a:lnTo>
                    <a:pt x="0" y="1053"/>
                  </a:lnTo>
                  <a:lnTo>
                    <a:pt x="569" y="0"/>
                  </a:lnTo>
                  <a:lnTo>
                    <a:pt x="25417" y="3381"/>
                  </a:lnTo>
                  <a:lnTo>
                    <a:pt x="39055" y="6919"/>
                  </a:lnTo>
                  <a:lnTo>
                    <a:pt x="50290" y="16488"/>
                  </a:lnTo>
                  <a:lnTo>
                    <a:pt x="55262" y="22990"/>
                  </a:lnTo>
                  <a:lnTo>
                    <a:pt x="58904" y="39623"/>
                  </a:lnTo>
                  <a:lnTo>
                    <a:pt x="55494" y="79046"/>
                  </a:lnTo>
                  <a:lnTo>
                    <a:pt x="46155" y="13124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1770"/>
            <p:cNvSpPr/>
            <p:nvPr>
              <p:custDataLst>
                <p:tags r:id="rId205"/>
              </p:custDataLst>
            </p:nvPr>
          </p:nvSpPr>
          <p:spPr>
            <a:xfrm>
              <a:off x="4471283" y="450850"/>
              <a:ext cx="170568" cy="44451"/>
            </a:xfrm>
            <a:custGeom>
              <a:avLst/>
              <a:gdLst/>
              <a:ahLst/>
              <a:cxnLst/>
              <a:rect l="0" t="0" r="0" b="0"/>
              <a:pathLst>
                <a:path w="170568" h="44451">
                  <a:moveTo>
                    <a:pt x="5467" y="44450"/>
                  </a:moveTo>
                  <a:lnTo>
                    <a:pt x="5467" y="44450"/>
                  </a:lnTo>
                  <a:lnTo>
                    <a:pt x="0" y="44450"/>
                  </a:lnTo>
                  <a:lnTo>
                    <a:pt x="9490" y="37708"/>
                  </a:lnTo>
                  <a:lnTo>
                    <a:pt x="55598" y="27857"/>
                  </a:lnTo>
                  <a:lnTo>
                    <a:pt x="94169" y="21268"/>
                  </a:lnTo>
                  <a:lnTo>
                    <a:pt x="137602" y="12720"/>
                  </a:lnTo>
                  <a:lnTo>
                    <a:pt x="17056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1771"/>
            <p:cNvSpPr/>
            <p:nvPr>
              <p:custDataLst>
                <p:tags r:id="rId206"/>
              </p:custDataLst>
            </p:nvPr>
          </p:nvSpPr>
          <p:spPr>
            <a:xfrm>
              <a:off x="4660900" y="774700"/>
              <a:ext cx="12701" cy="50801"/>
            </a:xfrm>
            <a:custGeom>
              <a:avLst/>
              <a:gdLst/>
              <a:ahLst/>
              <a:cxnLst/>
              <a:rect l="0" t="0" r="0" b="0"/>
              <a:pathLst>
                <a:path w="12701" h="50801">
                  <a:moveTo>
                    <a:pt x="12700" y="0"/>
                  </a:moveTo>
                  <a:lnTo>
                    <a:pt x="12700" y="0"/>
                  </a:lnTo>
                  <a:lnTo>
                    <a:pt x="12700" y="8838"/>
                  </a:lnTo>
                  <a:lnTo>
                    <a:pt x="10818" y="12865"/>
                  </a:lnTo>
                  <a:lnTo>
                    <a:pt x="7631" y="18418"/>
                  </a:lnTo>
                  <a:lnTo>
                    <a:pt x="1144" y="38461"/>
                  </a:lnTo>
                  <a:lnTo>
                    <a:pt x="0" y="508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1772"/>
            <p:cNvSpPr/>
            <p:nvPr>
              <p:custDataLst>
                <p:tags r:id="rId207"/>
              </p:custDataLst>
            </p:nvPr>
          </p:nvSpPr>
          <p:spPr>
            <a:xfrm>
              <a:off x="4514850" y="588534"/>
              <a:ext cx="114301" cy="186167"/>
            </a:xfrm>
            <a:custGeom>
              <a:avLst/>
              <a:gdLst/>
              <a:ahLst/>
              <a:cxnLst/>
              <a:rect l="0" t="0" r="0" b="0"/>
              <a:pathLst>
                <a:path w="114301" h="186167">
                  <a:moveTo>
                    <a:pt x="114300" y="21066"/>
                  </a:moveTo>
                  <a:lnTo>
                    <a:pt x="114300" y="21066"/>
                  </a:lnTo>
                  <a:lnTo>
                    <a:pt x="105461" y="6760"/>
                  </a:lnTo>
                  <a:lnTo>
                    <a:pt x="96002" y="51"/>
                  </a:lnTo>
                  <a:lnTo>
                    <a:pt x="91518" y="0"/>
                  </a:lnTo>
                  <a:lnTo>
                    <a:pt x="66380" y="6986"/>
                  </a:lnTo>
                  <a:lnTo>
                    <a:pt x="55608" y="17160"/>
                  </a:lnTo>
                  <a:lnTo>
                    <a:pt x="22678" y="61968"/>
                  </a:lnTo>
                  <a:lnTo>
                    <a:pt x="16429" y="74522"/>
                  </a:lnTo>
                  <a:lnTo>
                    <a:pt x="6668" y="113208"/>
                  </a:lnTo>
                  <a:lnTo>
                    <a:pt x="878" y="155026"/>
                  </a:lnTo>
                  <a:lnTo>
                    <a:pt x="0" y="18616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1773"/>
            <p:cNvSpPr/>
            <p:nvPr>
              <p:custDataLst>
                <p:tags r:id="rId208"/>
              </p:custDataLst>
            </p:nvPr>
          </p:nvSpPr>
          <p:spPr>
            <a:xfrm>
              <a:off x="4457700" y="591433"/>
              <a:ext cx="120651" cy="164218"/>
            </a:xfrm>
            <a:custGeom>
              <a:avLst/>
              <a:gdLst/>
              <a:ahLst/>
              <a:cxnLst/>
              <a:rect l="0" t="0" r="0" b="0"/>
              <a:pathLst>
                <a:path w="120651" h="164218">
                  <a:moveTo>
                    <a:pt x="0" y="5467"/>
                  </a:moveTo>
                  <a:lnTo>
                    <a:pt x="0" y="5467"/>
                  </a:lnTo>
                  <a:lnTo>
                    <a:pt x="5467" y="0"/>
                  </a:lnTo>
                  <a:lnTo>
                    <a:pt x="5762" y="411"/>
                  </a:lnTo>
                  <a:lnTo>
                    <a:pt x="6088" y="2749"/>
                  </a:lnTo>
                  <a:lnTo>
                    <a:pt x="38828" y="44268"/>
                  </a:lnTo>
                  <a:lnTo>
                    <a:pt x="79449" y="90830"/>
                  </a:lnTo>
                  <a:lnTo>
                    <a:pt x="100595" y="115697"/>
                  </a:lnTo>
                  <a:lnTo>
                    <a:pt x="120650" y="1642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9" name="SMARTInkShape-1774"/>
          <p:cNvSpPr/>
          <p:nvPr>
            <p:custDataLst>
              <p:tags r:id="rId2"/>
            </p:custDataLst>
          </p:nvPr>
        </p:nvSpPr>
        <p:spPr>
          <a:xfrm>
            <a:off x="3759801" y="569535"/>
            <a:ext cx="101000" cy="319466"/>
          </a:xfrm>
          <a:custGeom>
            <a:avLst/>
            <a:gdLst/>
            <a:ahLst/>
            <a:cxnLst/>
            <a:rect l="0" t="0" r="0" b="0"/>
            <a:pathLst>
              <a:path w="101000" h="319466">
                <a:moveTo>
                  <a:pt x="43849" y="21015"/>
                </a:moveTo>
                <a:lnTo>
                  <a:pt x="43849" y="21015"/>
                </a:lnTo>
                <a:lnTo>
                  <a:pt x="47220" y="14273"/>
                </a:lnTo>
                <a:lnTo>
                  <a:pt x="47507" y="11581"/>
                </a:lnTo>
                <a:lnTo>
                  <a:pt x="45945" y="6709"/>
                </a:lnTo>
                <a:lnTo>
                  <a:pt x="41099" y="0"/>
                </a:lnTo>
                <a:lnTo>
                  <a:pt x="38488" y="655"/>
                </a:lnTo>
                <a:lnTo>
                  <a:pt x="31823" y="7027"/>
                </a:lnTo>
                <a:lnTo>
                  <a:pt x="13790" y="46315"/>
                </a:lnTo>
                <a:lnTo>
                  <a:pt x="3966" y="93746"/>
                </a:lnTo>
                <a:lnTo>
                  <a:pt x="1429" y="126718"/>
                </a:lnTo>
                <a:lnTo>
                  <a:pt x="0" y="173455"/>
                </a:lnTo>
                <a:lnTo>
                  <a:pt x="1783" y="200244"/>
                </a:lnTo>
                <a:lnTo>
                  <a:pt x="16098" y="244943"/>
                </a:lnTo>
                <a:lnTo>
                  <a:pt x="41349" y="279353"/>
                </a:lnTo>
                <a:lnTo>
                  <a:pt x="100999" y="319465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SMARTInkShape-1775"/>
          <p:cNvSpPr/>
          <p:nvPr>
            <p:custDataLst>
              <p:tags r:id="rId3"/>
            </p:custDataLst>
          </p:nvPr>
        </p:nvSpPr>
        <p:spPr>
          <a:xfrm>
            <a:off x="5683250" y="850900"/>
            <a:ext cx="228601" cy="1"/>
          </a:xfrm>
          <a:custGeom>
            <a:avLst/>
            <a:gdLst/>
            <a:ahLst/>
            <a:cxnLst/>
            <a:rect l="0" t="0" r="0" b="0"/>
            <a:pathLst>
              <a:path w="228601" h="1">
                <a:moveTo>
                  <a:pt x="0" y="0"/>
                </a:moveTo>
                <a:lnTo>
                  <a:pt x="0" y="0"/>
                </a:lnTo>
                <a:lnTo>
                  <a:pt x="45626" y="0"/>
                </a:lnTo>
                <a:lnTo>
                  <a:pt x="79545" y="0"/>
                </a:lnTo>
                <a:lnTo>
                  <a:pt x="126376" y="0"/>
                </a:lnTo>
                <a:lnTo>
                  <a:pt x="170835" y="0"/>
                </a:lnTo>
                <a:lnTo>
                  <a:pt x="228600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4" name="SMARTInkShape-Group392"/>
          <p:cNvGrpSpPr/>
          <p:nvPr/>
        </p:nvGrpSpPr>
        <p:grpSpPr>
          <a:xfrm>
            <a:off x="6477000" y="318745"/>
            <a:ext cx="1631951" cy="621056"/>
            <a:chOff x="6477000" y="318745"/>
            <a:chExt cx="1631951" cy="621056"/>
          </a:xfrm>
        </p:grpSpPr>
        <p:sp>
          <p:nvSpPr>
            <p:cNvPr id="41" name="SMARTInkShape-1776"/>
            <p:cNvSpPr/>
            <p:nvPr>
              <p:custDataLst>
                <p:tags r:id="rId188"/>
              </p:custDataLst>
            </p:nvPr>
          </p:nvSpPr>
          <p:spPr>
            <a:xfrm>
              <a:off x="7131074" y="760229"/>
              <a:ext cx="62085" cy="86364"/>
            </a:xfrm>
            <a:custGeom>
              <a:avLst/>
              <a:gdLst/>
              <a:ahLst/>
              <a:cxnLst/>
              <a:rect l="0" t="0" r="0" b="0"/>
              <a:pathLst>
                <a:path w="62085" h="86364">
                  <a:moveTo>
                    <a:pt x="12676" y="27171"/>
                  </a:moveTo>
                  <a:lnTo>
                    <a:pt x="12676" y="27171"/>
                  </a:lnTo>
                  <a:lnTo>
                    <a:pt x="7650" y="39104"/>
                  </a:lnTo>
                  <a:lnTo>
                    <a:pt x="4837" y="47875"/>
                  </a:lnTo>
                  <a:lnTo>
                    <a:pt x="2136" y="55423"/>
                  </a:lnTo>
                  <a:lnTo>
                    <a:pt x="32" y="86326"/>
                  </a:lnTo>
                  <a:lnTo>
                    <a:pt x="13" y="86363"/>
                  </a:lnTo>
                  <a:lnTo>
                    <a:pt x="0" y="85682"/>
                  </a:lnTo>
                  <a:lnTo>
                    <a:pt x="12842" y="41684"/>
                  </a:lnTo>
                  <a:lnTo>
                    <a:pt x="18393" y="27271"/>
                  </a:lnTo>
                  <a:lnTo>
                    <a:pt x="32714" y="6112"/>
                  </a:lnTo>
                  <a:lnTo>
                    <a:pt x="41808" y="173"/>
                  </a:lnTo>
                  <a:lnTo>
                    <a:pt x="45502" y="0"/>
                  </a:lnTo>
                  <a:lnTo>
                    <a:pt x="48671" y="1296"/>
                  </a:lnTo>
                  <a:lnTo>
                    <a:pt x="51490" y="3571"/>
                  </a:lnTo>
                  <a:lnTo>
                    <a:pt x="54620" y="11743"/>
                  </a:lnTo>
                  <a:lnTo>
                    <a:pt x="62084" y="53301"/>
                  </a:lnTo>
                  <a:lnTo>
                    <a:pt x="57126" y="843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1777"/>
            <p:cNvSpPr/>
            <p:nvPr>
              <p:custDataLst>
                <p:tags r:id="rId189"/>
              </p:custDataLst>
            </p:nvPr>
          </p:nvSpPr>
          <p:spPr>
            <a:xfrm>
              <a:off x="7054850" y="574780"/>
              <a:ext cx="82551" cy="231671"/>
            </a:xfrm>
            <a:custGeom>
              <a:avLst/>
              <a:gdLst/>
              <a:ahLst/>
              <a:cxnLst/>
              <a:rect l="0" t="0" r="0" b="0"/>
              <a:pathLst>
                <a:path w="82551" h="231671">
                  <a:moveTo>
                    <a:pt x="82550" y="9420"/>
                  </a:moveTo>
                  <a:lnTo>
                    <a:pt x="82550" y="9420"/>
                  </a:lnTo>
                  <a:lnTo>
                    <a:pt x="82549" y="6049"/>
                  </a:lnTo>
                  <a:lnTo>
                    <a:pt x="78787" y="2512"/>
                  </a:lnTo>
                  <a:lnTo>
                    <a:pt x="75808" y="582"/>
                  </a:lnTo>
                  <a:lnTo>
                    <a:pt x="73116" y="0"/>
                  </a:lnTo>
                  <a:lnTo>
                    <a:pt x="70617" y="318"/>
                  </a:lnTo>
                  <a:lnTo>
                    <a:pt x="65252" y="1847"/>
                  </a:lnTo>
                  <a:lnTo>
                    <a:pt x="58164" y="2526"/>
                  </a:lnTo>
                  <a:lnTo>
                    <a:pt x="50309" y="6591"/>
                  </a:lnTo>
                  <a:lnTo>
                    <a:pt x="25911" y="25406"/>
                  </a:lnTo>
                  <a:lnTo>
                    <a:pt x="16222" y="42849"/>
                  </a:lnTo>
                  <a:lnTo>
                    <a:pt x="7789" y="75145"/>
                  </a:lnTo>
                  <a:lnTo>
                    <a:pt x="6539" y="116896"/>
                  </a:lnTo>
                  <a:lnTo>
                    <a:pt x="6386" y="161256"/>
                  </a:lnTo>
                  <a:lnTo>
                    <a:pt x="1994" y="205322"/>
                  </a:lnTo>
                  <a:lnTo>
                    <a:pt x="0" y="2316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1778"/>
            <p:cNvSpPr/>
            <p:nvPr>
              <p:custDataLst>
                <p:tags r:id="rId190"/>
              </p:custDataLst>
            </p:nvPr>
          </p:nvSpPr>
          <p:spPr>
            <a:xfrm>
              <a:off x="6953250" y="553594"/>
              <a:ext cx="101601" cy="138557"/>
            </a:xfrm>
            <a:custGeom>
              <a:avLst/>
              <a:gdLst/>
              <a:ahLst/>
              <a:cxnLst/>
              <a:rect l="0" t="0" r="0" b="0"/>
              <a:pathLst>
                <a:path w="101601" h="138557">
                  <a:moveTo>
                    <a:pt x="0" y="11556"/>
                  </a:moveTo>
                  <a:lnTo>
                    <a:pt x="0" y="11556"/>
                  </a:lnTo>
                  <a:lnTo>
                    <a:pt x="0" y="2718"/>
                  </a:lnTo>
                  <a:lnTo>
                    <a:pt x="1411" y="1430"/>
                  </a:lnTo>
                  <a:lnTo>
                    <a:pt x="6741" y="0"/>
                  </a:lnTo>
                  <a:lnTo>
                    <a:pt x="10139" y="1735"/>
                  </a:lnTo>
                  <a:lnTo>
                    <a:pt x="17676" y="9308"/>
                  </a:lnTo>
                  <a:lnTo>
                    <a:pt x="38198" y="49430"/>
                  </a:lnTo>
                  <a:lnTo>
                    <a:pt x="58424" y="90220"/>
                  </a:lnTo>
                  <a:lnTo>
                    <a:pt x="77732" y="122423"/>
                  </a:lnTo>
                  <a:lnTo>
                    <a:pt x="101600" y="1385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1779"/>
            <p:cNvSpPr/>
            <p:nvPr>
              <p:custDataLst>
                <p:tags r:id="rId191"/>
              </p:custDataLst>
            </p:nvPr>
          </p:nvSpPr>
          <p:spPr>
            <a:xfrm>
              <a:off x="6795142" y="534806"/>
              <a:ext cx="132709" cy="297045"/>
            </a:xfrm>
            <a:custGeom>
              <a:avLst/>
              <a:gdLst/>
              <a:ahLst/>
              <a:cxnLst/>
              <a:rect l="0" t="0" r="0" b="0"/>
              <a:pathLst>
                <a:path w="132709" h="297045">
                  <a:moveTo>
                    <a:pt x="132708" y="17644"/>
                  </a:moveTo>
                  <a:lnTo>
                    <a:pt x="132708" y="17644"/>
                  </a:lnTo>
                  <a:lnTo>
                    <a:pt x="132707" y="10902"/>
                  </a:lnTo>
                  <a:lnTo>
                    <a:pt x="129886" y="8210"/>
                  </a:lnTo>
                  <a:lnTo>
                    <a:pt x="113841" y="1757"/>
                  </a:lnTo>
                  <a:lnTo>
                    <a:pt x="104097" y="0"/>
                  </a:lnTo>
                  <a:lnTo>
                    <a:pt x="91300" y="4863"/>
                  </a:lnTo>
                  <a:lnTo>
                    <a:pt x="83936" y="9123"/>
                  </a:lnTo>
                  <a:lnTo>
                    <a:pt x="71990" y="23264"/>
                  </a:lnTo>
                  <a:lnTo>
                    <a:pt x="49453" y="64459"/>
                  </a:lnTo>
                  <a:lnTo>
                    <a:pt x="27528" y="107637"/>
                  </a:lnTo>
                  <a:lnTo>
                    <a:pt x="16641" y="146065"/>
                  </a:lnTo>
                  <a:lnTo>
                    <a:pt x="6674" y="186536"/>
                  </a:lnTo>
                  <a:lnTo>
                    <a:pt x="803" y="229955"/>
                  </a:lnTo>
                  <a:lnTo>
                    <a:pt x="0" y="250764"/>
                  </a:lnTo>
                  <a:lnTo>
                    <a:pt x="7169" y="269890"/>
                  </a:lnTo>
                  <a:lnTo>
                    <a:pt x="13032" y="278941"/>
                  </a:lnTo>
                  <a:lnTo>
                    <a:pt x="19763" y="284975"/>
                  </a:lnTo>
                  <a:lnTo>
                    <a:pt x="50158" y="29704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1780"/>
            <p:cNvSpPr/>
            <p:nvPr>
              <p:custDataLst>
                <p:tags r:id="rId192"/>
              </p:custDataLst>
            </p:nvPr>
          </p:nvSpPr>
          <p:spPr>
            <a:xfrm>
              <a:off x="6477000" y="857250"/>
              <a:ext cx="40454" cy="82551"/>
            </a:xfrm>
            <a:custGeom>
              <a:avLst/>
              <a:gdLst/>
              <a:ahLst/>
              <a:cxnLst/>
              <a:rect l="0" t="0" r="0" b="0"/>
              <a:pathLst>
                <a:path w="40454" h="82551">
                  <a:moveTo>
                    <a:pt x="0" y="0"/>
                  </a:moveTo>
                  <a:lnTo>
                    <a:pt x="0" y="0"/>
                  </a:lnTo>
                  <a:lnTo>
                    <a:pt x="26515" y="12209"/>
                  </a:lnTo>
                  <a:lnTo>
                    <a:pt x="32951" y="19773"/>
                  </a:lnTo>
                  <a:lnTo>
                    <a:pt x="40453" y="42868"/>
                  </a:lnTo>
                  <a:lnTo>
                    <a:pt x="25400" y="825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1781"/>
            <p:cNvSpPr/>
            <p:nvPr>
              <p:custDataLst>
                <p:tags r:id="rId193"/>
              </p:custDataLst>
            </p:nvPr>
          </p:nvSpPr>
          <p:spPr>
            <a:xfrm>
              <a:off x="7239000" y="844550"/>
              <a:ext cx="44451" cy="69851"/>
            </a:xfrm>
            <a:custGeom>
              <a:avLst/>
              <a:gdLst/>
              <a:ahLst/>
              <a:cxnLst/>
              <a:rect l="0" t="0" r="0" b="0"/>
              <a:pathLst>
                <a:path w="44451" h="69851">
                  <a:moveTo>
                    <a:pt x="44450" y="0"/>
                  </a:moveTo>
                  <a:lnTo>
                    <a:pt x="44450" y="0"/>
                  </a:lnTo>
                  <a:lnTo>
                    <a:pt x="43744" y="18004"/>
                  </a:lnTo>
                  <a:lnTo>
                    <a:pt x="37970" y="34027"/>
                  </a:lnTo>
                  <a:lnTo>
                    <a:pt x="23480" y="54218"/>
                  </a:lnTo>
                  <a:lnTo>
                    <a:pt x="0" y="698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1782"/>
            <p:cNvSpPr/>
            <p:nvPr>
              <p:custDataLst>
                <p:tags r:id="rId194"/>
              </p:custDataLst>
            </p:nvPr>
          </p:nvSpPr>
          <p:spPr>
            <a:xfrm>
              <a:off x="7493000" y="579072"/>
              <a:ext cx="165101" cy="246429"/>
            </a:xfrm>
            <a:custGeom>
              <a:avLst/>
              <a:gdLst/>
              <a:ahLst/>
              <a:cxnLst/>
              <a:rect l="0" t="0" r="0" b="0"/>
              <a:pathLst>
                <a:path w="165101" h="246429">
                  <a:moveTo>
                    <a:pt x="0" y="17828"/>
                  </a:moveTo>
                  <a:lnTo>
                    <a:pt x="0" y="17828"/>
                  </a:lnTo>
                  <a:lnTo>
                    <a:pt x="0" y="8990"/>
                  </a:lnTo>
                  <a:lnTo>
                    <a:pt x="1411" y="6997"/>
                  </a:lnTo>
                  <a:lnTo>
                    <a:pt x="6742" y="2901"/>
                  </a:lnTo>
                  <a:lnTo>
                    <a:pt x="14305" y="0"/>
                  </a:lnTo>
                  <a:lnTo>
                    <a:pt x="20704" y="1202"/>
                  </a:lnTo>
                  <a:lnTo>
                    <a:pt x="24386" y="2511"/>
                  </a:lnTo>
                  <a:lnTo>
                    <a:pt x="36310" y="14466"/>
                  </a:lnTo>
                  <a:lnTo>
                    <a:pt x="64783" y="62050"/>
                  </a:lnTo>
                  <a:lnTo>
                    <a:pt x="87248" y="105156"/>
                  </a:lnTo>
                  <a:lnTo>
                    <a:pt x="111704" y="150710"/>
                  </a:lnTo>
                  <a:lnTo>
                    <a:pt x="132210" y="190022"/>
                  </a:lnTo>
                  <a:lnTo>
                    <a:pt x="154078" y="236890"/>
                  </a:lnTo>
                  <a:lnTo>
                    <a:pt x="165100" y="24642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1783"/>
            <p:cNvSpPr/>
            <p:nvPr>
              <p:custDataLst>
                <p:tags r:id="rId195"/>
              </p:custDataLst>
            </p:nvPr>
          </p:nvSpPr>
          <p:spPr>
            <a:xfrm>
              <a:off x="7556500" y="592295"/>
              <a:ext cx="125857" cy="239556"/>
            </a:xfrm>
            <a:custGeom>
              <a:avLst/>
              <a:gdLst/>
              <a:ahLst/>
              <a:cxnLst/>
              <a:rect l="0" t="0" r="0" b="0"/>
              <a:pathLst>
                <a:path w="125857" h="239556">
                  <a:moveTo>
                    <a:pt x="114300" y="30005"/>
                  </a:moveTo>
                  <a:lnTo>
                    <a:pt x="114300" y="30005"/>
                  </a:lnTo>
                  <a:lnTo>
                    <a:pt x="117670" y="26634"/>
                  </a:lnTo>
                  <a:lnTo>
                    <a:pt x="124426" y="10446"/>
                  </a:lnTo>
                  <a:lnTo>
                    <a:pt x="125856" y="4144"/>
                  </a:lnTo>
                  <a:lnTo>
                    <a:pt x="124826" y="2181"/>
                  </a:lnTo>
                  <a:lnTo>
                    <a:pt x="122728" y="872"/>
                  </a:lnTo>
                  <a:lnTo>
                    <a:pt x="119919" y="0"/>
                  </a:lnTo>
                  <a:lnTo>
                    <a:pt x="116635" y="829"/>
                  </a:lnTo>
                  <a:lnTo>
                    <a:pt x="109223" y="5514"/>
                  </a:lnTo>
                  <a:lnTo>
                    <a:pt x="83533" y="43956"/>
                  </a:lnTo>
                  <a:lnTo>
                    <a:pt x="55462" y="88865"/>
                  </a:lnTo>
                  <a:lnTo>
                    <a:pt x="33063" y="128180"/>
                  </a:lnTo>
                  <a:lnTo>
                    <a:pt x="13822" y="166468"/>
                  </a:lnTo>
                  <a:lnTo>
                    <a:pt x="0" y="2395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1784"/>
            <p:cNvSpPr/>
            <p:nvPr>
              <p:custDataLst>
                <p:tags r:id="rId196"/>
              </p:custDataLst>
            </p:nvPr>
          </p:nvSpPr>
          <p:spPr>
            <a:xfrm>
              <a:off x="7709836" y="759223"/>
              <a:ext cx="100665" cy="76671"/>
            </a:xfrm>
            <a:custGeom>
              <a:avLst/>
              <a:gdLst/>
              <a:ahLst/>
              <a:cxnLst/>
              <a:rect l="0" t="0" r="0" b="0"/>
              <a:pathLst>
                <a:path w="100665" h="76671">
                  <a:moveTo>
                    <a:pt x="5414" y="21827"/>
                  </a:moveTo>
                  <a:lnTo>
                    <a:pt x="5414" y="21827"/>
                  </a:lnTo>
                  <a:lnTo>
                    <a:pt x="5414" y="27294"/>
                  </a:lnTo>
                  <a:lnTo>
                    <a:pt x="8784" y="34657"/>
                  </a:lnTo>
                  <a:lnTo>
                    <a:pt x="8558" y="43757"/>
                  </a:lnTo>
                  <a:lnTo>
                    <a:pt x="0" y="76670"/>
                  </a:lnTo>
                  <a:lnTo>
                    <a:pt x="5730" y="62607"/>
                  </a:lnTo>
                  <a:lnTo>
                    <a:pt x="34091" y="22155"/>
                  </a:lnTo>
                  <a:lnTo>
                    <a:pt x="54990" y="4991"/>
                  </a:lnTo>
                  <a:lnTo>
                    <a:pt x="68371" y="233"/>
                  </a:lnTo>
                  <a:lnTo>
                    <a:pt x="77610" y="0"/>
                  </a:lnTo>
                  <a:lnTo>
                    <a:pt x="81061" y="926"/>
                  </a:lnTo>
                  <a:lnTo>
                    <a:pt x="84067" y="4365"/>
                  </a:lnTo>
                  <a:lnTo>
                    <a:pt x="96196" y="34597"/>
                  </a:lnTo>
                  <a:lnTo>
                    <a:pt x="100664" y="5992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Shape-1785"/>
            <p:cNvSpPr/>
            <p:nvPr>
              <p:custDataLst>
                <p:tags r:id="rId197"/>
              </p:custDataLst>
            </p:nvPr>
          </p:nvSpPr>
          <p:spPr>
            <a:xfrm>
              <a:off x="7508279" y="355600"/>
              <a:ext cx="156172" cy="19051"/>
            </a:xfrm>
            <a:custGeom>
              <a:avLst/>
              <a:gdLst/>
              <a:ahLst/>
              <a:cxnLst/>
              <a:rect l="0" t="0" r="0" b="0"/>
              <a:pathLst>
                <a:path w="156172" h="19051">
                  <a:moveTo>
                    <a:pt x="35521" y="19050"/>
                  </a:moveTo>
                  <a:lnTo>
                    <a:pt x="35521" y="19050"/>
                  </a:lnTo>
                  <a:lnTo>
                    <a:pt x="0" y="12874"/>
                  </a:lnTo>
                  <a:lnTo>
                    <a:pt x="44933" y="7684"/>
                  </a:lnTo>
                  <a:lnTo>
                    <a:pt x="83163" y="6614"/>
                  </a:lnTo>
                  <a:lnTo>
                    <a:pt x="15617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1786"/>
            <p:cNvSpPr/>
            <p:nvPr>
              <p:custDataLst>
                <p:tags r:id="rId198"/>
              </p:custDataLst>
            </p:nvPr>
          </p:nvSpPr>
          <p:spPr>
            <a:xfrm>
              <a:off x="7748143" y="318745"/>
              <a:ext cx="50018" cy="125756"/>
            </a:xfrm>
            <a:custGeom>
              <a:avLst/>
              <a:gdLst/>
              <a:ahLst/>
              <a:cxnLst/>
              <a:rect l="0" t="0" r="0" b="0"/>
              <a:pathLst>
                <a:path w="50018" h="125756">
                  <a:moveTo>
                    <a:pt x="11557" y="24155"/>
                  </a:moveTo>
                  <a:lnTo>
                    <a:pt x="11557" y="24155"/>
                  </a:lnTo>
                  <a:lnTo>
                    <a:pt x="11557" y="15317"/>
                  </a:lnTo>
                  <a:lnTo>
                    <a:pt x="9676" y="11290"/>
                  </a:lnTo>
                  <a:lnTo>
                    <a:pt x="0" y="0"/>
                  </a:lnTo>
                  <a:lnTo>
                    <a:pt x="33586" y="33487"/>
                  </a:lnTo>
                  <a:lnTo>
                    <a:pt x="47169" y="57181"/>
                  </a:lnTo>
                  <a:lnTo>
                    <a:pt x="50017" y="93285"/>
                  </a:lnTo>
                  <a:lnTo>
                    <a:pt x="43307" y="1257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1787"/>
            <p:cNvSpPr/>
            <p:nvPr>
              <p:custDataLst>
                <p:tags r:id="rId199"/>
              </p:custDataLst>
            </p:nvPr>
          </p:nvSpPr>
          <p:spPr>
            <a:xfrm>
              <a:off x="7899400" y="442018"/>
              <a:ext cx="105757" cy="392979"/>
            </a:xfrm>
            <a:custGeom>
              <a:avLst/>
              <a:gdLst/>
              <a:ahLst/>
              <a:cxnLst/>
              <a:rect l="0" t="0" r="0" b="0"/>
              <a:pathLst>
                <a:path w="105757" h="392979">
                  <a:moveTo>
                    <a:pt x="69850" y="15182"/>
                  </a:moveTo>
                  <a:lnTo>
                    <a:pt x="69850" y="15182"/>
                  </a:lnTo>
                  <a:lnTo>
                    <a:pt x="60430" y="0"/>
                  </a:lnTo>
                  <a:lnTo>
                    <a:pt x="60747" y="122"/>
                  </a:lnTo>
                  <a:lnTo>
                    <a:pt x="61665" y="909"/>
                  </a:lnTo>
                  <a:lnTo>
                    <a:pt x="81015" y="41068"/>
                  </a:lnTo>
                  <a:lnTo>
                    <a:pt x="93118" y="80477"/>
                  </a:lnTo>
                  <a:lnTo>
                    <a:pt x="100416" y="113581"/>
                  </a:lnTo>
                  <a:lnTo>
                    <a:pt x="104602" y="151813"/>
                  </a:lnTo>
                  <a:lnTo>
                    <a:pt x="105756" y="191618"/>
                  </a:lnTo>
                  <a:lnTo>
                    <a:pt x="103918" y="230476"/>
                  </a:lnTo>
                  <a:lnTo>
                    <a:pt x="102287" y="271197"/>
                  </a:lnTo>
                  <a:lnTo>
                    <a:pt x="91691" y="314621"/>
                  </a:lnTo>
                  <a:lnTo>
                    <a:pt x="73511" y="350856"/>
                  </a:lnTo>
                  <a:lnTo>
                    <a:pt x="62305" y="367100"/>
                  </a:lnTo>
                  <a:lnTo>
                    <a:pt x="37354" y="385370"/>
                  </a:lnTo>
                  <a:lnTo>
                    <a:pt x="17731" y="392978"/>
                  </a:lnTo>
                  <a:lnTo>
                    <a:pt x="0" y="38983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Shape-1788"/>
            <p:cNvSpPr/>
            <p:nvPr>
              <p:custDataLst>
                <p:tags r:id="rId200"/>
              </p:custDataLst>
            </p:nvPr>
          </p:nvSpPr>
          <p:spPr>
            <a:xfrm>
              <a:off x="8064500" y="793750"/>
              <a:ext cx="44451" cy="9103"/>
            </a:xfrm>
            <a:custGeom>
              <a:avLst/>
              <a:gdLst/>
              <a:ahLst/>
              <a:cxnLst/>
              <a:rect l="0" t="0" r="0" b="0"/>
              <a:pathLst>
                <a:path w="44451" h="9103">
                  <a:moveTo>
                    <a:pt x="44450" y="0"/>
                  </a:moveTo>
                  <a:lnTo>
                    <a:pt x="44450" y="0"/>
                  </a:lnTo>
                  <a:lnTo>
                    <a:pt x="38675" y="5070"/>
                  </a:lnTo>
                  <a:lnTo>
                    <a:pt x="32241" y="8838"/>
                  </a:lnTo>
                  <a:lnTo>
                    <a:pt x="22795" y="9102"/>
                  </a:lnTo>
                  <a:lnTo>
                    <a:pt x="0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" name="SMARTInkShape-Group393"/>
          <p:cNvGrpSpPr/>
          <p:nvPr/>
        </p:nvGrpSpPr>
        <p:grpSpPr>
          <a:xfrm>
            <a:off x="1674608" y="1794298"/>
            <a:ext cx="439943" cy="175139"/>
            <a:chOff x="1674608" y="1794298"/>
            <a:chExt cx="439943" cy="175139"/>
          </a:xfrm>
        </p:grpSpPr>
        <p:sp>
          <p:nvSpPr>
            <p:cNvPr id="55" name="SMARTInkShape-1789"/>
            <p:cNvSpPr/>
            <p:nvPr>
              <p:custDataLst>
                <p:tags r:id="rId185"/>
              </p:custDataLst>
            </p:nvPr>
          </p:nvSpPr>
          <p:spPr>
            <a:xfrm>
              <a:off x="1674608" y="1798585"/>
              <a:ext cx="84343" cy="170852"/>
            </a:xfrm>
            <a:custGeom>
              <a:avLst/>
              <a:gdLst/>
              <a:ahLst/>
              <a:cxnLst/>
              <a:rect l="0" t="0" r="0" b="0"/>
              <a:pathLst>
                <a:path w="84343" h="170852">
                  <a:moveTo>
                    <a:pt x="84342" y="23865"/>
                  </a:moveTo>
                  <a:lnTo>
                    <a:pt x="84342" y="23865"/>
                  </a:lnTo>
                  <a:lnTo>
                    <a:pt x="84342" y="15026"/>
                  </a:lnTo>
                  <a:lnTo>
                    <a:pt x="82460" y="11000"/>
                  </a:lnTo>
                  <a:lnTo>
                    <a:pt x="75504" y="2666"/>
                  </a:lnTo>
                  <a:lnTo>
                    <a:pt x="67714" y="332"/>
                  </a:lnTo>
                  <a:lnTo>
                    <a:pt x="57902" y="0"/>
                  </a:lnTo>
                  <a:lnTo>
                    <a:pt x="48837" y="2205"/>
                  </a:lnTo>
                  <a:lnTo>
                    <a:pt x="17203" y="23312"/>
                  </a:lnTo>
                  <a:lnTo>
                    <a:pt x="4477" y="36401"/>
                  </a:lnTo>
                  <a:lnTo>
                    <a:pt x="1465" y="40689"/>
                  </a:lnTo>
                  <a:lnTo>
                    <a:pt x="0" y="52979"/>
                  </a:lnTo>
                  <a:lnTo>
                    <a:pt x="598" y="60208"/>
                  </a:lnTo>
                  <a:lnTo>
                    <a:pt x="6906" y="72003"/>
                  </a:lnTo>
                  <a:lnTo>
                    <a:pt x="49912" y="107514"/>
                  </a:lnTo>
                  <a:lnTo>
                    <a:pt x="67477" y="125791"/>
                  </a:lnTo>
                  <a:lnTo>
                    <a:pt x="78247" y="144612"/>
                  </a:lnTo>
                  <a:lnTo>
                    <a:pt x="79752" y="153495"/>
                  </a:lnTo>
                  <a:lnTo>
                    <a:pt x="79165" y="156851"/>
                  </a:lnTo>
                  <a:lnTo>
                    <a:pt x="70987" y="164344"/>
                  </a:lnTo>
                  <a:lnTo>
                    <a:pt x="64856" y="168318"/>
                  </a:lnTo>
                  <a:lnTo>
                    <a:pt x="54280" y="170851"/>
                  </a:lnTo>
                  <a:lnTo>
                    <a:pt x="49484" y="170539"/>
                  </a:lnTo>
                  <a:lnTo>
                    <a:pt x="40392" y="166429"/>
                  </a:lnTo>
                  <a:lnTo>
                    <a:pt x="35992" y="163358"/>
                  </a:lnTo>
                  <a:lnTo>
                    <a:pt x="33764" y="159899"/>
                  </a:lnTo>
                  <a:lnTo>
                    <a:pt x="39892" y="1381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1790"/>
            <p:cNvSpPr/>
            <p:nvPr>
              <p:custDataLst>
                <p:tags r:id="rId186"/>
              </p:custDataLst>
            </p:nvPr>
          </p:nvSpPr>
          <p:spPr>
            <a:xfrm>
              <a:off x="1844287" y="1794298"/>
              <a:ext cx="72531" cy="154402"/>
            </a:xfrm>
            <a:custGeom>
              <a:avLst/>
              <a:gdLst/>
              <a:ahLst/>
              <a:cxnLst/>
              <a:rect l="0" t="0" r="0" b="0"/>
              <a:pathLst>
                <a:path w="72531" h="154402">
                  <a:moveTo>
                    <a:pt x="67063" y="9102"/>
                  </a:moveTo>
                  <a:lnTo>
                    <a:pt x="67063" y="9102"/>
                  </a:lnTo>
                  <a:lnTo>
                    <a:pt x="70434" y="9102"/>
                  </a:lnTo>
                  <a:lnTo>
                    <a:pt x="71427" y="8396"/>
                  </a:lnTo>
                  <a:lnTo>
                    <a:pt x="72089" y="7221"/>
                  </a:lnTo>
                  <a:lnTo>
                    <a:pt x="72530" y="5731"/>
                  </a:lnTo>
                  <a:lnTo>
                    <a:pt x="71414" y="4032"/>
                  </a:lnTo>
                  <a:lnTo>
                    <a:pt x="66409" y="263"/>
                  </a:lnTo>
                  <a:lnTo>
                    <a:pt x="57600" y="0"/>
                  </a:lnTo>
                  <a:lnTo>
                    <a:pt x="38069" y="5579"/>
                  </a:lnTo>
                  <a:lnTo>
                    <a:pt x="21548" y="18171"/>
                  </a:lnTo>
                  <a:lnTo>
                    <a:pt x="6618" y="35308"/>
                  </a:lnTo>
                  <a:lnTo>
                    <a:pt x="1393" y="47560"/>
                  </a:lnTo>
                  <a:lnTo>
                    <a:pt x="0" y="53791"/>
                  </a:lnTo>
                  <a:lnTo>
                    <a:pt x="2214" y="66358"/>
                  </a:lnTo>
                  <a:lnTo>
                    <a:pt x="11395" y="83452"/>
                  </a:lnTo>
                  <a:lnTo>
                    <a:pt x="21155" y="93652"/>
                  </a:lnTo>
                  <a:lnTo>
                    <a:pt x="52664" y="120294"/>
                  </a:lnTo>
                  <a:lnTo>
                    <a:pt x="61699" y="133692"/>
                  </a:lnTo>
                  <a:lnTo>
                    <a:pt x="62781" y="138023"/>
                  </a:lnTo>
                  <a:lnTo>
                    <a:pt x="62103" y="146598"/>
                  </a:lnTo>
                  <a:lnTo>
                    <a:pt x="60228" y="149450"/>
                  </a:lnTo>
                  <a:lnTo>
                    <a:pt x="57568" y="151350"/>
                  </a:lnTo>
                  <a:lnTo>
                    <a:pt x="50143" y="153462"/>
                  </a:lnTo>
                  <a:lnTo>
                    <a:pt x="39788" y="154401"/>
                  </a:lnTo>
                  <a:lnTo>
                    <a:pt x="36179" y="153240"/>
                  </a:lnTo>
                  <a:lnTo>
                    <a:pt x="28963" y="14245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MARTInkShape-1791"/>
            <p:cNvSpPr/>
            <p:nvPr>
              <p:custDataLst>
                <p:tags r:id="rId187"/>
              </p:custDataLst>
            </p:nvPr>
          </p:nvSpPr>
          <p:spPr>
            <a:xfrm>
              <a:off x="1974588" y="1816000"/>
              <a:ext cx="139963" cy="134614"/>
            </a:xfrm>
            <a:custGeom>
              <a:avLst/>
              <a:gdLst/>
              <a:ahLst/>
              <a:cxnLst/>
              <a:rect l="0" t="0" r="0" b="0"/>
              <a:pathLst>
                <a:path w="139963" h="134614">
                  <a:moveTo>
                    <a:pt x="19312" y="63600"/>
                  </a:moveTo>
                  <a:lnTo>
                    <a:pt x="19312" y="63600"/>
                  </a:lnTo>
                  <a:lnTo>
                    <a:pt x="22683" y="66971"/>
                  </a:lnTo>
                  <a:lnTo>
                    <a:pt x="26219" y="68626"/>
                  </a:lnTo>
                  <a:lnTo>
                    <a:pt x="30867" y="69688"/>
                  </a:lnTo>
                  <a:lnTo>
                    <a:pt x="38415" y="66501"/>
                  </a:lnTo>
                  <a:lnTo>
                    <a:pt x="49588" y="57718"/>
                  </a:lnTo>
                  <a:lnTo>
                    <a:pt x="65300" y="32674"/>
                  </a:lnTo>
                  <a:lnTo>
                    <a:pt x="74048" y="8494"/>
                  </a:lnTo>
                  <a:lnTo>
                    <a:pt x="74852" y="3579"/>
                  </a:lnTo>
                  <a:lnTo>
                    <a:pt x="73272" y="1008"/>
                  </a:lnTo>
                  <a:lnTo>
                    <a:pt x="70102" y="0"/>
                  </a:lnTo>
                  <a:lnTo>
                    <a:pt x="65872" y="33"/>
                  </a:lnTo>
                  <a:lnTo>
                    <a:pt x="49805" y="6822"/>
                  </a:lnTo>
                  <a:lnTo>
                    <a:pt x="28268" y="27884"/>
                  </a:lnTo>
                  <a:lnTo>
                    <a:pt x="10755" y="56467"/>
                  </a:lnTo>
                  <a:lnTo>
                    <a:pt x="0" y="87278"/>
                  </a:lnTo>
                  <a:lnTo>
                    <a:pt x="381" y="104462"/>
                  </a:lnTo>
                  <a:lnTo>
                    <a:pt x="2458" y="112008"/>
                  </a:lnTo>
                  <a:lnTo>
                    <a:pt x="5959" y="117744"/>
                  </a:lnTo>
                  <a:lnTo>
                    <a:pt x="15494" y="125999"/>
                  </a:lnTo>
                  <a:lnTo>
                    <a:pt x="36133" y="134613"/>
                  </a:lnTo>
                  <a:lnTo>
                    <a:pt x="73607" y="131521"/>
                  </a:lnTo>
                  <a:lnTo>
                    <a:pt x="139962" y="114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" name="SMARTInkShape-Group394"/>
          <p:cNvGrpSpPr/>
          <p:nvPr/>
        </p:nvGrpSpPr>
        <p:grpSpPr>
          <a:xfrm>
            <a:off x="2489200" y="1841500"/>
            <a:ext cx="158751" cy="88901"/>
            <a:chOff x="2489200" y="1841500"/>
            <a:chExt cx="158751" cy="88901"/>
          </a:xfrm>
        </p:grpSpPr>
        <p:sp>
          <p:nvSpPr>
            <p:cNvPr id="59" name="SMARTInkShape-1792"/>
            <p:cNvSpPr/>
            <p:nvPr>
              <p:custDataLst>
                <p:tags r:id="rId183"/>
              </p:custDataLst>
            </p:nvPr>
          </p:nvSpPr>
          <p:spPr>
            <a:xfrm>
              <a:off x="2489200" y="1841500"/>
              <a:ext cx="101601" cy="6351"/>
            </a:xfrm>
            <a:custGeom>
              <a:avLst/>
              <a:gdLst/>
              <a:ahLst/>
              <a:cxnLst/>
              <a:rect l="0" t="0" r="0" b="0"/>
              <a:pathLst>
                <a:path w="101601" h="6351">
                  <a:moveTo>
                    <a:pt x="0" y="6350"/>
                  </a:moveTo>
                  <a:lnTo>
                    <a:pt x="0" y="6350"/>
                  </a:lnTo>
                  <a:lnTo>
                    <a:pt x="20722" y="4468"/>
                  </a:lnTo>
                  <a:lnTo>
                    <a:pt x="64818" y="588"/>
                  </a:lnTo>
                  <a:lnTo>
                    <a:pt x="1016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MARTInkShape-1793"/>
            <p:cNvSpPr/>
            <p:nvPr>
              <p:custDataLst>
                <p:tags r:id="rId184"/>
              </p:custDataLst>
            </p:nvPr>
          </p:nvSpPr>
          <p:spPr>
            <a:xfrm>
              <a:off x="2512565" y="1898650"/>
              <a:ext cx="135386" cy="31751"/>
            </a:xfrm>
            <a:custGeom>
              <a:avLst/>
              <a:gdLst/>
              <a:ahLst/>
              <a:cxnLst/>
              <a:rect l="0" t="0" r="0" b="0"/>
              <a:pathLst>
                <a:path w="135386" h="31751">
                  <a:moveTo>
                    <a:pt x="40135" y="0"/>
                  </a:moveTo>
                  <a:lnTo>
                    <a:pt x="40135" y="0"/>
                  </a:lnTo>
                  <a:lnTo>
                    <a:pt x="0" y="28579"/>
                  </a:lnTo>
                  <a:lnTo>
                    <a:pt x="679" y="29636"/>
                  </a:lnTo>
                  <a:lnTo>
                    <a:pt x="13863" y="31123"/>
                  </a:lnTo>
                  <a:lnTo>
                    <a:pt x="56979" y="31667"/>
                  </a:lnTo>
                  <a:lnTo>
                    <a:pt x="135385" y="31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" name="SMARTInkShape-Group395"/>
          <p:cNvGrpSpPr/>
          <p:nvPr/>
        </p:nvGrpSpPr>
        <p:grpSpPr>
          <a:xfrm>
            <a:off x="3032532" y="1631950"/>
            <a:ext cx="631419" cy="390824"/>
            <a:chOff x="3032532" y="1631950"/>
            <a:chExt cx="631419" cy="390824"/>
          </a:xfrm>
        </p:grpSpPr>
        <p:sp>
          <p:nvSpPr>
            <p:cNvPr id="62" name="SMARTInkShape-1794"/>
            <p:cNvSpPr/>
            <p:nvPr>
              <p:custDataLst>
                <p:tags r:id="rId179"/>
              </p:custDataLst>
            </p:nvPr>
          </p:nvSpPr>
          <p:spPr>
            <a:xfrm>
              <a:off x="3032532" y="1778293"/>
              <a:ext cx="161180" cy="217451"/>
            </a:xfrm>
            <a:custGeom>
              <a:avLst/>
              <a:gdLst/>
              <a:ahLst/>
              <a:cxnLst/>
              <a:rect l="0" t="0" r="0" b="0"/>
              <a:pathLst>
                <a:path w="161180" h="217451">
                  <a:moveTo>
                    <a:pt x="148818" y="25107"/>
                  </a:moveTo>
                  <a:lnTo>
                    <a:pt x="148818" y="25107"/>
                  </a:lnTo>
                  <a:lnTo>
                    <a:pt x="158944" y="14276"/>
                  </a:lnTo>
                  <a:lnTo>
                    <a:pt x="161179" y="7279"/>
                  </a:lnTo>
                  <a:lnTo>
                    <a:pt x="158047" y="3048"/>
                  </a:lnTo>
                  <a:lnTo>
                    <a:pt x="150803" y="1192"/>
                  </a:lnTo>
                  <a:lnTo>
                    <a:pt x="128905" y="0"/>
                  </a:lnTo>
                  <a:lnTo>
                    <a:pt x="107091" y="6536"/>
                  </a:lnTo>
                  <a:lnTo>
                    <a:pt x="63136" y="32939"/>
                  </a:lnTo>
                  <a:lnTo>
                    <a:pt x="45192" y="47575"/>
                  </a:lnTo>
                  <a:lnTo>
                    <a:pt x="39262" y="58376"/>
                  </a:lnTo>
                  <a:lnTo>
                    <a:pt x="37681" y="64220"/>
                  </a:lnTo>
                  <a:lnTo>
                    <a:pt x="38038" y="68821"/>
                  </a:lnTo>
                  <a:lnTo>
                    <a:pt x="39686" y="72594"/>
                  </a:lnTo>
                  <a:lnTo>
                    <a:pt x="55843" y="90461"/>
                  </a:lnTo>
                  <a:lnTo>
                    <a:pt x="67280" y="96487"/>
                  </a:lnTo>
                  <a:lnTo>
                    <a:pt x="88497" y="103726"/>
                  </a:lnTo>
                  <a:lnTo>
                    <a:pt x="90965" y="105036"/>
                  </a:lnTo>
                  <a:lnTo>
                    <a:pt x="91905" y="105910"/>
                  </a:lnTo>
                  <a:lnTo>
                    <a:pt x="91826" y="106492"/>
                  </a:lnTo>
                  <a:lnTo>
                    <a:pt x="84973" y="114054"/>
                  </a:lnTo>
                  <a:lnTo>
                    <a:pt x="42462" y="140253"/>
                  </a:lnTo>
                  <a:lnTo>
                    <a:pt x="15783" y="161969"/>
                  </a:lnTo>
                  <a:lnTo>
                    <a:pt x="5024" y="176246"/>
                  </a:lnTo>
                  <a:lnTo>
                    <a:pt x="243" y="189646"/>
                  </a:lnTo>
                  <a:lnTo>
                    <a:pt x="0" y="200776"/>
                  </a:lnTo>
                  <a:lnTo>
                    <a:pt x="922" y="205720"/>
                  </a:lnTo>
                  <a:lnTo>
                    <a:pt x="5066" y="209721"/>
                  </a:lnTo>
                  <a:lnTo>
                    <a:pt x="19076" y="216048"/>
                  </a:lnTo>
                  <a:lnTo>
                    <a:pt x="35181" y="217450"/>
                  </a:lnTo>
                  <a:lnTo>
                    <a:pt x="75258" y="209229"/>
                  </a:lnTo>
                  <a:lnTo>
                    <a:pt x="98016" y="201409"/>
                  </a:lnTo>
                  <a:lnTo>
                    <a:pt x="129768" y="17750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MARTInkShape-1795"/>
            <p:cNvSpPr/>
            <p:nvPr>
              <p:custDataLst>
                <p:tags r:id="rId180"/>
              </p:custDataLst>
            </p:nvPr>
          </p:nvSpPr>
          <p:spPr>
            <a:xfrm>
              <a:off x="3365500" y="1638300"/>
              <a:ext cx="6351" cy="127001"/>
            </a:xfrm>
            <a:custGeom>
              <a:avLst/>
              <a:gdLst/>
              <a:ahLst/>
              <a:cxnLst/>
              <a:rect l="0" t="0" r="0" b="0"/>
              <a:pathLst>
                <a:path w="6351" h="127001">
                  <a:moveTo>
                    <a:pt x="0" y="0"/>
                  </a:moveTo>
                  <a:lnTo>
                    <a:pt x="0" y="0"/>
                  </a:lnTo>
                  <a:lnTo>
                    <a:pt x="3658" y="0"/>
                  </a:lnTo>
                  <a:lnTo>
                    <a:pt x="2096" y="0"/>
                  </a:lnTo>
                  <a:lnTo>
                    <a:pt x="1397" y="706"/>
                  </a:lnTo>
                  <a:lnTo>
                    <a:pt x="621" y="3371"/>
                  </a:lnTo>
                  <a:lnTo>
                    <a:pt x="5798" y="43738"/>
                  </a:lnTo>
                  <a:lnTo>
                    <a:pt x="6277" y="88223"/>
                  </a:lnTo>
                  <a:lnTo>
                    <a:pt x="6350" y="1270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SMARTInkShape-1796"/>
            <p:cNvSpPr/>
            <p:nvPr>
              <p:custDataLst>
                <p:tags r:id="rId181"/>
              </p:custDataLst>
            </p:nvPr>
          </p:nvSpPr>
          <p:spPr>
            <a:xfrm>
              <a:off x="3264714" y="1631950"/>
              <a:ext cx="234137" cy="50801"/>
            </a:xfrm>
            <a:custGeom>
              <a:avLst/>
              <a:gdLst/>
              <a:ahLst/>
              <a:cxnLst/>
              <a:rect l="0" t="0" r="0" b="0"/>
              <a:pathLst>
                <a:path w="234137" h="50801">
                  <a:moveTo>
                    <a:pt x="24586" y="50800"/>
                  </a:moveTo>
                  <a:lnTo>
                    <a:pt x="24586" y="50800"/>
                  </a:lnTo>
                  <a:lnTo>
                    <a:pt x="12034" y="48918"/>
                  </a:lnTo>
                  <a:lnTo>
                    <a:pt x="406" y="45774"/>
                  </a:lnTo>
                  <a:lnTo>
                    <a:pt x="0" y="45333"/>
                  </a:lnTo>
                  <a:lnTo>
                    <a:pt x="1428" y="42961"/>
                  </a:lnTo>
                  <a:lnTo>
                    <a:pt x="2798" y="41340"/>
                  </a:lnTo>
                  <a:lnTo>
                    <a:pt x="47391" y="26175"/>
                  </a:lnTo>
                  <a:lnTo>
                    <a:pt x="83497" y="15388"/>
                  </a:lnTo>
                  <a:lnTo>
                    <a:pt x="122788" y="8636"/>
                  </a:lnTo>
                  <a:lnTo>
                    <a:pt x="168423" y="1915"/>
                  </a:lnTo>
                  <a:lnTo>
                    <a:pt x="23413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SMARTInkShape-1797"/>
            <p:cNvSpPr/>
            <p:nvPr>
              <p:custDataLst>
                <p:tags r:id="rId182"/>
              </p:custDataLst>
            </p:nvPr>
          </p:nvSpPr>
          <p:spPr>
            <a:xfrm>
              <a:off x="3469505" y="1804635"/>
              <a:ext cx="194446" cy="218139"/>
            </a:xfrm>
            <a:custGeom>
              <a:avLst/>
              <a:gdLst/>
              <a:ahLst/>
              <a:cxnLst/>
              <a:rect l="0" t="0" r="0" b="0"/>
              <a:pathLst>
                <a:path w="194446" h="218139">
                  <a:moveTo>
                    <a:pt x="149995" y="30515"/>
                  </a:moveTo>
                  <a:lnTo>
                    <a:pt x="149995" y="30515"/>
                  </a:lnTo>
                  <a:lnTo>
                    <a:pt x="149995" y="23773"/>
                  </a:lnTo>
                  <a:lnTo>
                    <a:pt x="150701" y="21787"/>
                  </a:lnTo>
                  <a:lnTo>
                    <a:pt x="151876" y="20463"/>
                  </a:lnTo>
                  <a:lnTo>
                    <a:pt x="153366" y="19580"/>
                  </a:lnTo>
                  <a:lnTo>
                    <a:pt x="154359" y="18286"/>
                  </a:lnTo>
                  <a:lnTo>
                    <a:pt x="155462" y="14967"/>
                  </a:lnTo>
                  <a:lnTo>
                    <a:pt x="156083" y="9132"/>
                  </a:lnTo>
                  <a:lnTo>
                    <a:pt x="154759" y="7087"/>
                  </a:lnTo>
                  <a:lnTo>
                    <a:pt x="149525" y="2934"/>
                  </a:lnTo>
                  <a:lnTo>
                    <a:pt x="142495" y="618"/>
                  </a:lnTo>
                  <a:lnTo>
                    <a:pt x="138645" y="0"/>
                  </a:lnTo>
                  <a:lnTo>
                    <a:pt x="103459" y="9148"/>
                  </a:lnTo>
                  <a:lnTo>
                    <a:pt x="77254" y="21205"/>
                  </a:lnTo>
                  <a:lnTo>
                    <a:pt x="49242" y="43269"/>
                  </a:lnTo>
                  <a:lnTo>
                    <a:pt x="40806" y="57812"/>
                  </a:lnTo>
                  <a:lnTo>
                    <a:pt x="39848" y="67577"/>
                  </a:lnTo>
                  <a:lnTo>
                    <a:pt x="40581" y="72156"/>
                  </a:lnTo>
                  <a:lnTo>
                    <a:pt x="48920" y="81007"/>
                  </a:lnTo>
                  <a:lnTo>
                    <a:pt x="70528" y="94817"/>
                  </a:lnTo>
                  <a:lnTo>
                    <a:pt x="84037" y="98721"/>
                  </a:lnTo>
                  <a:lnTo>
                    <a:pt x="93607" y="99878"/>
                  </a:lnTo>
                  <a:lnTo>
                    <a:pt x="95469" y="100746"/>
                  </a:lnTo>
                  <a:lnTo>
                    <a:pt x="96711" y="102030"/>
                  </a:lnTo>
                  <a:lnTo>
                    <a:pt x="97539" y="103592"/>
                  </a:lnTo>
                  <a:lnTo>
                    <a:pt x="95974" y="106044"/>
                  </a:lnTo>
                  <a:lnTo>
                    <a:pt x="56772" y="134205"/>
                  </a:lnTo>
                  <a:lnTo>
                    <a:pt x="14795" y="164140"/>
                  </a:lnTo>
                  <a:lnTo>
                    <a:pt x="5710" y="176687"/>
                  </a:lnTo>
                  <a:lnTo>
                    <a:pt x="0" y="195651"/>
                  </a:lnTo>
                  <a:lnTo>
                    <a:pt x="1315" y="201283"/>
                  </a:lnTo>
                  <a:lnTo>
                    <a:pt x="8420" y="211305"/>
                  </a:lnTo>
                  <a:lnTo>
                    <a:pt x="20516" y="216699"/>
                  </a:lnTo>
                  <a:lnTo>
                    <a:pt x="27692" y="218138"/>
                  </a:lnTo>
                  <a:lnTo>
                    <a:pt x="68131" y="213420"/>
                  </a:lnTo>
                  <a:lnTo>
                    <a:pt x="100441" y="208703"/>
                  </a:lnTo>
                  <a:lnTo>
                    <a:pt x="132910" y="203548"/>
                  </a:lnTo>
                  <a:lnTo>
                    <a:pt x="194445" y="1892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9" name="SMARTInkShape-Group396"/>
          <p:cNvGrpSpPr/>
          <p:nvPr/>
        </p:nvGrpSpPr>
        <p:grpSpPr>
          <a:xfrm>
            <a:off x="4095750" y="1866900"/>
            <a:ext cx="209551" cy="108447"/>
            <a:chOff x="4095750" y="1866900"/>
            <a:chExt cx="209551" cy="108447"/>
          </a:xfrm>
        </p:grpSpPr>
        <p:sp>
          <p:nvSpPr>
            <p:cNvPr id="67" name="SMARTInkShape-1798"/>
            <p:cNvSpPr/>
            <p:nvPr>
              <p:custDataLst>
                <p:tags r:id="rId177"/>
              </p:custDataLst>
            </p:nvPr>
          </p:nvSpPr>
          <p:spPr>
            <a:xfrm>
              <a:off x="4095750" y="1866900"/>
              <a:ext cx="133351" cy="12701"/>
            </a:xfrm>
            <a:custGeom>
              <a:avLst/>
              <a:gdLst/>
              <a:ahLst/>
              <a:cxnLst/>
              <a:rect l="0" t="0" r="0" b="0"/>
              <a:pathLst>
                <a:path w="133351" h="12701">
                  <a:moveTo>
                    <a:pt x="0" y="12700"/>
                  </a:moveTo>
                  <a:lnTo>
                    <a:pt x="0" y="12700"/>
                  </a:lnTo>
                  <a:lnTo>
                    <a:pt x="0" y="6611"/>
                  </a:lnTo>
                  <a:lnTo>
                    <a:pt x="38988" y="2001"/>
                  </a:lnTo>
                  <a:lnTo>
                    <a:pt x="78893" y="593"/>
                  </a:lnTo>
                  <a:lnTo>
                    <a:pt x="1333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SMARTInkShape-1799"/>
            <p:cNvSpPr/>
            <p:nvPr>
              <p:custDataLst>
                <p:tags r:id="rId178"/>
              </p:custDataLst>
            </p:nvPr>
          </p:nvSpPr>
          <p:spPr>
            <a:xfrm>
              <a:off x="4128383" y="1949450"/>
              <a:ext cx="176918" cy="25897"/>
            </a:xfrm>
            <a:custGeom>
              <a:avLst/>
              <a:gdLst/>
              <a:ahLst/>
              <a:cxnLst/>
              <a:rect l="0" t="0" r="0" b="0"/>
              <a:pathLst>
                <a:path w="176918" h="25897">
                  <a:moveTo>
                    <a:pt x="5467" y="6350"/>
                  </a:moveTo>
                  <a:lnTo>
                    <a:pt x="5467" y="6350"/>
                  </a:lnTo>
                  <a:lnTo>
                    <a:pt x="1103" y="16489"/>
                  </a:lnTo>
                  <a:lnTo>
                    <a:pt x="0" y="24027"/>
                  </a:lnTo>
                  <a:lnTo>
                    <a:pt x="3233" y="25896"/>
                  </a:lnTo>
                  <a:lnTo>
                    <a:pt x="24639" y="25155"/>
                  </a:lnTo>
                  <a:lnTo>
                    <a:pt x="67240" y="18583"/>
                  </a:lnTo>
                  <a:lnTo>
                    <a:pt x="110319" y="10680"/>
                  </a:lnTo>
                  <a:lnTo>
                    <a:pt x="17691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" name="SMARTInkShape-Group397"/>
          <p:cNvGrpSpPr/>
          <p:nvPr/>
        </p:nvGrpSpPr>
        <p:grpSpPr>
          <a:xfrm>
            <a:off x="4683156" y="1652520"/>
            <a:ext cx="834995" cy="392181"/>
            <a:chOff x="4683156" y="1652520"/>
            <a:chExt cx="834995" cy="392181"/>
          </a:xfrm>
        </p:grpSpPr>
        <p:sp>
          <p:nvSpPr>
            <p:cNvPr id="70" name="SMARTInkShape-1800"/>
            <p:cNvSpPr/>
            <p:nvPr>
              <p:custDataLst>
                <p:tags r:id="rId172"/>
              </p:custDataLst>
            </p:nvPr>
          </p:nvSpPr>
          <p:spPr>
            <a:xfrm>
              <a:off x="4683156" y="1758973"/>
              <a:ext cx="295245" cy="274788"/>
            </a:xfrm>
            <a:custGeom>
              <a:avLst/>
              <a:gdLst/>
              <a:ahLst/>
              <a:cxnLst/>
              <a:rect l="0" t="0" r="0" b="0"/>
              <a:pathLst>
                <a:path w="295245" h="274788">
                  <a:moveTo>
                    <a:pt x="199994" y="6327"/>
                  </a:moveTo>
                  <a:lnTo>
                    <a:pt x="199994" y="6327"/>
                  </a:lnTo>
                  <a:lnTo>
                    <a:pt x="203365" y="6327"/>
                  </a:lnTo>
                  <a:lnTo>
                    <a:pt x="206901" y="4446"/>
                  </a:lnTo>
                  <a:lnTo>
                    <a:pt x="210826" y="1963"/>
                  </a:lnTo>
                  <a:lnTo>
                    <a:pt x="218682" y="55"/>
                  </a:lnTo>
                  <a:lnTo>
                    <a:pt x="215566" y="0"/>
                  </a:lnTo>
                  <a:lnTo>
                    <a:pt x="188619" y="10826"/>
                  </a:lnTo>
                  <a:lnTo>
                    <a:pt x="149742" y="32616"/>
                  </a:lnTo>
                  <a:lnTo>
                    <a:pt x="108615" y="50561"/>
                  </a:lnTo>
                  <a:lnTo>
                    <a:pt x="67723" y="73991"/>
                  </a:lnTo>
                  <a:lnTo>
                    <a:pt x="29957" y="97616"/>
                  </a:lnTo>
                  <a:lnTo>
                    <a:pt x="22587" y="105932"/>
                  </a:lnTo>
                  <a:lnTo>
                    <a:pt x="22456" y="110125"/>
                  </a:lnTo>
                  <a:lnTo>
                    <a:pt x="24485" y="114331"/>
                  </a:lnTo>
                  <a:lnTo>
                    <a:pt x="27955" y="118546"/>
                  </a:lnTo>
                  <a:lnTo>
                    <a:pt x="43099" y="125111"/>
                  </a:lnTo>
                  <a:lnTo>
                    <a:pt x="83944" y="138446"/>
                  </a:lnTo>
                  <a:lnTo>
                    <a:pt x="124609" y="148792"/>
                  </a:lnTo>
                  <a:lnTo>
                    <a:pt x="132804" y="152103"/>
                  </a:lnTo>
                  <a:lnTo>
                    <a:pt x="138267" y="156428"/>
                  </a:lnTo>
                  <a:lnTo>
                    <a:pt x="144338" y="166877"/>
                  </a:lnTo>
                  <a:lnTo>
                    <a:pt x="143134" y="173333"/>
                  </a:lnTo>
                  <a:lnTo>
                    <a:pt x="134271" y="188031"/>
                  </a:lnTo>
                  <a:lnTo>
                    <a:pt x="117162" y="200209"/>
                  </a:lnTo>
                  <a:lnTo>
                    <a:pt x="75055" y="222895"/>
                  </a:lnTo>
                  <a:lnTo>
                    <a:pt x="34120" y="242132"/>
                  </a:lnTo>
                  <a:lnTo>
                    <a:pt x="7617" y="258379"/>
                  </a:lnTo>
                  <a:lnTo>
                    <a:pt x="1604" y="264870"/>
                  </a:lnTo>
                  <a:lnTo>
                    <a:pt x="0" y="267589"/>
                  </a:lnTo>
                  <a:lnTo>
                    <a:pt x="3871" y="270107"/>
                  </a:lnTo>
                  <a:lnTo>
                    <a:pt x="21341" y="274787"/>
                  </a:lnTo>
                  <a:lnTo>
                    <a:pt x="62314" y="274646"/>
                  </a:lnTo>
                  <a:lnTo>
                    <a:pt x="97646" y="271865"/>
                  </a:lnTo>
                  <a:lnTo>
                    <a:pt x="132634" y="268277"/>
                  </a:lnTo>
                  <a:lnTo>
                    <a:pt x="169609" y="262291"/>
                  </a:lnTo>
                  <a:lnTo>
                    <a:pt x="215551" y="255828"/>
                  </a:lnTo>
                  <a:lnTo>
                    <a:pt x="258963" y="250972"/>
                  </a:lnTo>
                  <a:lnTo>
                    <a:pt x="295244" y="24127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SMARTInkShape-1801"/>
            <p:cNvSpPr/>
            <p:nvPr>
              <p:custDataLst>
                <p:tags r:id="rId173"/>
              </p:custDataLst>
            </p:nvPr>
          </p:nvSpPr>
          <p:spPr>
            <a:xfrm>
              <a:off x="5123859" y="1767450"/>
              <a:ext cx="171519" cy="215501"/>
            </a:xfrm>
            <a:custGeom>
              <a:avLst/>
              <a:gdLst/>
              <a:ahLst/>
              <a:cxnLst/>
              <a:rect l="0" t="0" r="0" b="0"/>
              <a:pathLst>
                <a:path w="171519" h="215501">
                  <a:moveTo>
                    <a:pt x="159341" y="35950"/>
                  </a:moveTo>
                  <a:lnTo>
                    <a:pt x="159341" y="35950"/>
                  </a:lnTo>
                  <a:lnTo>
                    <a:pt x="168069" y="26516"/>
                  </a:lnTo>
                  <a:lnTo>
                    <a:pt x="170276" y="21644"/>
                  </a:lnTo>
                  <a:lnTo>
                    <a:pt x="171518" y="14935"/>
                  </a:lnTo>
                  <a:lnTo>
                    <a:pt x="168045" y="8736"/>
                  </a:lnTo>
                  <a:lnTo>
                    <a:pt x="165144" y="5107"/>
                  </a:lnTo>
                  <a:lnTo>
                    <a:pt x="158157" y="1075"/>
                  </a:lnTo>
                  <a:lnTo>
                    <a:pt x="154318" y="0"/>
                  </a:lnTo>
                  <a:lnTo>
                    <a:pt x="118445" y="8414"/>
                  </a:lnTo>
                  <a:lnTo>
                    <a:pt x="76232" y="24388"/>
                  </a:lnTo>
                  <a:lnTo>
                    <a:pt x="49993" y="44610"/>
                  </a:lnTo>
                  <a:lnTo>
                    <a:pt x="44109" y="50190"/>
                  </a:lnTo>
                  <a:lnTo>
                    <a:pt x="40892" y="56732"/>
                  </a:lnTo>
                  <a:lnTo>
                    <a:pt x="39198" y="71527"/>
                  </a:lnTo>
                  <a:lnTo>
                    <a:pt x="40441" y="77307"/>
                  </a:lnTo>
                  <a:lnTo>
                    <a:pt x="45583" y="85611"/>
                  </a:lnTo>
                  <a:lnTo>
                    <a:pt x="74181" y="101054"/>
                  </a:lnTo>
                  <a:lnTo>
                    <a:pt x="101455" y="113920"/>
                  </a:lnTo>
                  <a:lnTo>
                    <a:pt x="100995" y="117563"/>
                  </a:lnTo>
                  <a:lnTo>
                    <a:pt x="92957" y="127256"/>
                  </a:lnTo>
                  <a:lnTo>
                    <a:pt x="50746" y="152226"/>
                  </a:lnTo>
                  <a:lnTo>
                    <a:pt x="11756" y="178223"/>
                  </a:lnTo>
                  <a:lnTo>
                    <a:pt x="2966" y="186436"/>
                  </a:lnTo>
                  <a:lnTo>
                    <a:pt x="763" y="190602"/>
                  </a:lnTo>
                  <a:lnTo>
                    <a:pt x="0" y="194790"/>
                  </a:lnTo>
                  <a:lnTo>
                    <a:pt x="197" y="198993"/>
                  </a:lnTo>
                  <a:lnTo>
                    <a:pt x="2445" y="202501"/>
                  </a:lnTo>
                  <a:lnTo>
                    <a:pt x="10587" y="208280"/>
                  </a:lnTo>
                  <a:lnTo>
                    <a:pt x="37185" y="215500"/>
                  </a:lnTo>
                  <a:lnTo>
                    <a:pt x="78618" y="215366"/>
                  </a:lnTo>
                  <a:lnTo>
                    <a:pt x="123614" y="213364"/>
                  </a:lnTo>
                  <a:lnTo>
                    <a:pt x="165691" y="207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SMARTInkShape-1802"/>
            <p:cNvSpPr/>
            <p:nvPr>
              <p:custDataLst>
                <p:tags r:id="rId174"/>
              </p:custDataLst>
            </p:nvPr>
          </p:nvSpPr>
          <p:spPr>
            <a:xfrm>
              <a:off x="5327650" y="1974850"/>
              <a:ext cx="6351" cy="69851"/>
            </a:xfrm>
            <a:custGeom>
              <a:avLst/>
              <a:gdLst/>
              <a:ahLst/>
              <a:cxnLst/>
              <a:rect l="0" t="0" r="0" b="0"/>
              <a:pathLst>
                <a:path w="6351" h="69851">
                  <a:moveTo>
                    <a:pt x="0" y="0"/>
                  </a:moveTo>
                  <a:lnTo>
                    <a:pt x="0" y="0"/>
                  </a:lnTo>
                  <a:lnTo>
                    <a:pt x="705" y="26440"/>
                  </a:lnTo>
                  <a:lnTo>
                    <a:pt x="6350" y="698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SMARTInkShape-1803"/>
            <p:cNvSpPr/>
            <p:nvPr>
              <p:custDataLst>
                <p:tags r:id="rId175"/>
              </p:custDataLst>
            </p:nvPr>
          </p:nvSpPr>
          <p:spPr>
            <a:xfrm>
              <a:off x="5346308" y="1879600"/>
              <a:ext cx="19443" cy="25401"/>
            </a:xfrm>
            <a:custGeom>
              <a:avLst/>
              <a:gdLst/>
              <a:ahLst/>
              <a:cxnLst/>
              <a:rect l="0" t="0" r="0" b="0"/>
              <a:pathLst>
                <a:path w="19443" h="25401">
                  <a:moveTo>
                    <a:pt x="6742" y="25400"/>
                  </a:moveTo>
                  <a:lnTo>
                    <a:pt x="6742" y="25400"/>
                  </a:lnTo>
                  <a:lnTo>
                    <a:pt x="6742" y="22029"/>
                  </a:lnTo>
                  <a:lnTo>
                    <a:pt x="0" y="13190"/>
                  </a:lnTo>
                  <a:lnTo>
                    <a:pt x="131" y="10205"/>
                  </a:lnTo>
                  <a:lnTo>
                    <a:pt x="2335" y="7509"/>
                  </a:lnTo>
                  <a:lnTo>
                    <a:pt x="9017" y="3337"/>
                  </a:lnTo>
                  <a:lnTo>
                    <a:pt x="1944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SMARTInkShape-1804"/>
            <p:cNvSpPr/>
            <p:nvPr>
              <p:custDataLst>
                <p:tags r:id="rId176"/>
              </p:custDataLst>
            </p:nvPr>
          </p:nvSpPr>
          <p:spPr>
            <a:xfrm>
              <a:off x="5384800" y="1652520"/>
              <a:ext cx="133351" cy="117708"/>
            </a:xfrm>
            <a:custGeom>
              <a:avLst/>
              <a:gdLst/>
              <a:ahLst/>
              <a:cxnLst/>
              <a:rect l="0" t="0" r="0" b="0"/>
              <a:pathLst>
                <a:path w="133351" h="117708">
                  <a:moveTo>
                    <a:pt x="0" y="17530"/>
                  </a:moveTo>
                  <a:lnTo>
                    <a:pt x="0" y="17530"/>
                  </a:lnTo>
                  <a:lnTo>
                    <a:pt x="0" y="8691"/>
                  </a:lnTo>
                  <a:lnTo>
                    <a:pt x="1882" y="4665"/>
                  </a:lnTo>
                  <a:lnTo>
                    <a:pt x="3370" y="2603"/>
                  </a:lnTo>
                  <a:lnTo>
                    <a:pt x="12552" y="312"/>
                  </a:lnTo>
                  <a:lnTo>
                    <a:pt x="24628" y="0"/>
                  </a:lnTo>
                  <a:lnTo>
                    <a:pt x="34699" y="2213"/>
                  </a:lnTo>
                  <a:lnTo>
                    <a:pt x="48303" y="10796"/>
                  </a:lnTo>
                  <a:lnTo>
                    <a:pt x="53218" y="23945"/>
                  </a:lnTo>
                  <a:lnTo>
                    <a:pt x="53991" y="40136"/>
                  </a:lnTo>
                  <a:lnTo>
                    <a:pt x="49631" y="54388"/>
                  </a:lnTo>
                  <a:lnTo>
                    <a:pt x="12979" y="99994"/>
                  </a:lnTo>
                  <a:lnTo>
                    <a:pt x="9296" y="106627"/>
                  </a:lnTo>
                  <a:lnTo>
                    <a:pt x="11136" y="109383"/>
                  </a:lnTo>
                  <a:lnTo>
                    <a:pt x="20706" y="114328"/>
                  </a:lnTo>
                  <a:lnTo>
                    <a:pt x="45333" y="117707"/>
                  </a:lnTo>
                  <a:lnTo>
                    <a:pt x="89623" y="114485"/>
                  </a:lnTo>
                  <a:lnTo>
                    <a:pt x="133350" y="1127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6" name="SMARTInkShape-1805"/>
          <p:cNvSpPr/>
          <p:nvPr>
            <p:custDataLst>
              <p:tags r:id="rId4"/>
            </p:custDataLst>
          </p:nvPr>
        </p:nvSpPr>
        <p:spPr>
          <a:xfrm>
            <a:off x="2328282" y="2592068"/>
            <a:ext cx="186319" cy="238011"/>
          </a:xfrm>
          <a:custGeom>
            <a:avLst/>
            <a:gdLst/>
            <a:ahLst/>
            <a:cxnLst/>
            <a:rect l="0" t="0" r="0" b="0"/>
            <a:pathLst>
              <a:path w="186319" h="238011">
                <a:moveTo>
                  <a:pt x="179968" y="30482"/>
                </a:moveTo>
                <a:lnTo>
                  <a:pt x="179968" y="30482"/>
                </a:lnTo>
                <a:lnTo>
                  <a:pt x="179968" y="9467"/>
                </a:lnTo>
                <a:lnTo>
                  <a:pt x="178557" y="7300"/>
                </a:lnTo>
                <a:lnTo>
                  <a:pt x="173226" y="3010"/>
                </a:lnTo>
                <a:lnTo>
                  <a:pt x="158920" y="0"/>
                </a:lnTo>
                <a:lnTo>
                  <a:pt x="113209" y="7688"/>
                </a:lnTo>
                <a:lnTo>
                  <a:pt x="81879" y="19159"/>
                </a:lnTo>
                <a:lnTo>
                  <a:pt x="60874" y="36947"/>
                </a:lnTo>
                <a:lnTo>
                  <a:pt x="56482" y="43468"/>
                </a:lnTo>
                <a:lnTo>
                  <a:pt x="54009" y="61219"/>
                </a:lnTo>
                <a:lnTo>
                  <a:pt x="55312" y="70719"/>
                </a:lnTo>
                <a:lnTo>
                  <a:pt x="56647" y="74240"/>
                </a:lnTo>
                <a:lnTo>
                  <a:pt x="65657" y="80034"/>
                </a:lnTo>
                <a:lnTo>
                  <a:pt x="109987" y="98167"/>
                </a:lnTo>
                <a:lnTo>
                  <a:pt x="113588" y="102427"/>
                </a:lnTo>
                <a:lnTo>
                  <a:pt x="112431" y="104551"/>
                </a:lnTo>
                <a:lnTo>
                  <a:pt x="67708" y="131315"/>
                </a:lnTo>
                <a:lnTo>
                  <a:pt x="22721" y="164322"/>
                </a:lnTo>
                <a:lnTo>
                  <a:pt x="11303" y="176044"/>
                </a:lnTo>
                <a:lnTo>
                  <a:pt x="0" y="202843"/>
                </a:lnTo>
                <a:lnTo>
                  <a:pt x="17" y="208890"/>
                </a:lnTo>
                <a:lnTo>
                  <a:pt x="3799" y="221252"/>
                </a:lnTo>
                <a:lnTo>
                  <a:pt x="9605" y="226101"/>
                </a:lnTo>
                <a:lnTo>
                  <a:pt x="27345" y="233370"/>
                </a:lnTo>
                <a:lnTo>
                  <a:pt x="68864" y="238010"/>
                </a:lnTo>
                <a:lnTo>
                  <a:pt x="111455" y="232865"/>
                </a:lnTo>
                <a:lnTo>
                  <a:pt x="186318" y="214632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9" name="SMARTInkShape-Group399"/>
          <p:cNvGrpSpPr/>
          <p:nvPr/>
        </p:nvGrpSpPr>
        <p:grpSpPr>
          <a:xfrm>
            <a:off x="2806700" y="2692400"/>
            <a:ext cx="139701" cy="95186"/>
            <a:chOff x="2806700" y="2692400"/>
            <a:chExt cx="139701" cy="95186"/>
          </a:xfrm>
        </p:grpSpPr>
        <p:sp>
          <p:nvSpPr>
            <p:cNvPr id="77" name="SMARTInkShape-1806"/>
            <p:cNvSpPr/>
            <p:nvPr>
              <p:custDataLst>
                <p:tags r:id="rId170"/>
              </p:custDataLst>
            </p:nvPr>
          </p:nvSpPr>
          <p:spPr>
            <a:xfrm>
              <a:off x="2806700" y="2692400"/>
              <a:ext cx="107951" cy="6351"/>
            </a:xfrm>
            <a:custGeom>
              <a:avLst/>
              <a:gdLst/>
              <a:ahLst/>
              <a:cxnLst/>
              <a:rect l="0" t="0" r="0" b="0"/>
              <a:pathLst>
                <a:path w="107951" h="6351">
                  <a:moveTo>
                    <a:pt x="0" y="0"/>
                  </a:moveTo>
                  <a:lnTo>
                    <a:pt x="0" y="0"/>
                  </a:lnTo>
                  <a:lnTo>
                    <a:pt x="0" y="3371"/>
                  </a:lnTo>
                  <a:lnTo>
                    <a:pt x="706" y="4364"/>
                  </a:lnTo>
                  <a:lnTo>
                    <a:pt x="1881" y="5026"/>
                  </a:lnTo>
                  <a:lnTo>
                    <a:pt x="8789" y="5958"/>
                  </a:lnTo>
                  <a:lnTo>
                    <a:pt x="55899" y="860"/>
                  </a:lnTo>
                  <a:lnTo>
                    <a:pt x="107950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SMARTInkShape-1807"/>
            <p:cNvSpPr/>
            <p:nvPr>
              <p:custDataLst>
                <p:tags r:id="rId171"/>
              </p:custDataLst>
            </p:nvPr>
          </p:nvSpPr>
          <p:spPr>
            <a:xfrm>
              <a:off x="2821329" y="2762250"/>
              <a:ext cx="125072" cy="25336"/>
            </a:xfrm>
            <a:custGeom>
              <a:avLst/>
              <a:gdLst/>
              <a:ahLst/>
              <a:cxnLst/>
              <a:rect l="0" t="0" r="0" b="0"/>
              <a:pathLst>
                <a:path w="125072" h="25336">
                  <a:moveTo>
                    <a:pt x="29821" y="0"/>
                  </a:moveTo>
                  <a:lnTo>
                    <a:pt x="29821" y="0"/>
                  </a:lnTo>
                  <a:lnTo>
                    <a:pt x="0" y="23733"/>
                  </a:lnTo>
                  <a:lnTo>
                    <a:pt x="12127" y="24906"/>
                  </a:lnTo>
                  <a:lnTo>
                    <a:pt x="55251" y="25335"/>
                  </a:lnTo>
                  <a:lnTo>
                    <a:pt x="125071" y="12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" name="SMARTInkShape-Group400"/>
          <p:cNvGrpSpPr/>
          <p:nvPr/>
        </p:nvGrpSpPr>
        <p:grpSpPr>
          <a:xfrm>
            <a:off x="3296794" y="2540261"/>
            <a:ext cx="208407" cy="279140"/>
            <a:chOff x="3296794" y="2540261"/>
            <a:chExt cx="208407" cy="279140"/>
          </a:xfrm>
        </p:grpSpPr>
        <p:sp>
          <p:nvSpPr>
            <p:cNvPr id="80" name="SMARTInkShape-1808"/>
            <p:cNvSpPr/>
            <p:nvPr>
              <p:custDataLst>
                <p:tags r:id="rId168"/>
              </p:custDataLst>
            </p:nvPr>
          </p:nvSpPr>
          <p:spPr>
            <a:xfrm>
              <a:off x="3296794" y="2542692"/>
              <a:ext cx="119507" cy="105259"/>
            </a:xfrm>
            <a:custGeom>
              <a:avLst/>
              <a:gdLst/>
              <a:ahLst/>
              <a:cxnLst/>
              <a:rect l="0" t="0" r="0" b="0"/>
              <a:pathLst>
                <a:path w="119507" h="105259">
                  <a:moveTo>
                    <a:pt x="11556" y="3658"/>
                  </a:moveTo>
                  <a:lnTo>
                    <a:pt x="11556" y="3658"/>
                  </a:lnTo>
                  <a:lnTo>
                    <a:pt x="8185" y="3658"/>
                  </a:lnTo>
                  <a:lnTo>
                    <a:pt x="4648" y="1777"/>
                  </a:lnTo>
                  <a:lnTo>
                    <a:pt x="2717" y="287"/>
                  </a:lnTo>
                  <a:lnTo>
                    <a:pt x="1430" y="0"/>
                  </a:lnTo>
                  <a:lnTo>
                    <a:pt x="572" y="513"/>
                  </a:lnTo>
                  <a:lnTo>
                    <a:pt x="0" y="1562"/>
                  </a:lnTo>
                  <a:lnTo>
                    <a:pt x="324" y="2260"/>
                  </a:lnTo>
                  <a:lnTo>
                    <a:pt x="1246" y="2726"/>
                  </a:lnTo>
                  <a:lnTo>
                    <a:pt x="11166" y="6845"/>
                  </a:lnTo>
                  <a:lnTo>
                    <a:pt x="57286" y="49450"/>
                  </a:lnTo>
                  <a:lnTo>
                    <a:pt x="79778" y="75655"/>
                  </a:lnTo>
                  <a:lnTo>
                    <a:pt x="89854" y="89279"/>
                  </a:lnTo>
                  <a:lnTo>
                    <a:pt x="119506" y="1052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SMARTInkShape-1809"/>
            <p:cNvSpPr/>
            <p:nvPr>
              <p:custDataLst>
                <p:tags r:id="rId169"/>
              </p:custDataLst>
            </p:nvPr>
          </p:nvSpPr>
          <p:spPr>
            <a:xfrm>
              <a:off x="3397853" y="2540261"/>
              <a:ext cx="107348" cy="279140"/>
            </a:xfrm>
            <a:custGeom>
              <a:avLst/>
              <a:gdLst/>
              <a:ahLst/>
              <a:cxnLst/>
              <a:rect l="0" t="0" r="0" b="0"/>
              <a:pathLst>
                <a:path w="107348" h="279140">
                  <a:moveTo>
                    <a:pt x="107347" y="6089"/>
                  </a:moveTo>
                  <a:lnTo>
                    <a:pt x="107347" y="6089"/>
                  </a:lnTo>
                  <a:lnTo>
                    <a:pt x="107347" y="2718"/>
                  </a:lnTo>
                  <a:lnTo>
                    <a:pt x="106641" y="1725"/>
                  </a:lnTo>
                  <a:lnTo>
                    <a:pt x="105466" y="1063"/>
                  </a:lnTo>
                  <a:lnTo>
                    <a:pt x="98508" y="0"/>
                  </a:lnTo>
                  <a:lnTo>
                    <a:pt x="61729" y="11971"/>
                  </a:lnTo>
                  <a:lnTo>
                    <a:pt x="32170" y="28287"/>
                  </a:lnTo>
                  <a:lnTo>
                    <a:pt x="9712" y="49279"/>
                  </a:lnTo>
                  <a:lnTo>
                    <a:pt x="3981" y="59151"/>
                  </a:lnTo>
                  <a:lnTo>
                    <a:pt x="0" y="85566"/>
                  </a:lnTo>
                  <a:lnTo>
                    <a:pt x="1358" y="125141"/>
                  </a:lnTo>
                  <a:lnTo>
                    <a:pt x="8251" y="165386"/>
                  </a:lnTo>
                  <a:lnTo>
                    <a:pt x="16406" y="205582"/>
                  </a:lnTo>
                  <a:lnTo>
                    <a:pt x="24812" y="245612"/>
                  </a:lnTo>
                  <a:lnTo>
                    <a:pt x="31147" y="27913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3" name="SMARTInkShape-1810"/>
          <p:cNvSpPr/>
          <p:nvPr>
            <p:custDataLst>
              <p:tags r:id="rId5"/>
            </p:custDataLst>
          </p:nvPr>
        </p:nvSpPr>
        <p:spPr>
          <a:xfrm>
            <a:off x="2394576" y="2393774"/>
            <a:ext cx="126375" cy="129724"/>
          </a:xfrm>
          <a:custGeom>
            <a:avLst/>
            <a:gdLst/>
            <a:ahLst/>
            <a:cxnLst/>
            <a:rect l="0" t="0" r="0" b="0"/>
            <a:pathLst>
              <a:path w="126375" h="129724">
                <a:moveTo>
                  <a:pt x="37474" y="50976"/>
                </a:moveTo>
                <a:lnTo>
                  <a:pt x="37474" y="50976"/>
                </a:lnTo>
                <a:lnTo>
                  <a:pt x="34103" y="50976"/>
                </a:lnTo>
                <a:lnTo>
                  <a:pt x="33110" y="50270"/>
                </a:lnTo>
                <a:lnTo>
                  <a:pt x="32448" y="49094"/>
                </a:lnTo>
                <a:lnTo>
                  <a:pt x="31202" y="39420"/>
                </a:lnTo>
                <a:lnTo>
                  <a:pt x="30470" y="39744"/>
                </a:lnTo>
                <a:lnTo>
                  <a:pt x="27776" y="41986"/>
                </a:lnTo>
                <a:lnTo>
                  <a:pt x="17984" y="89076"/>
                </a:lnTo>
                <a:lnTo>
                  <a:pt x="1485" y="128880"/>
                </a:lnTo>
                <a:lnTo>
                  <a:pt x="781" y="129723"/>
                </a:lnTo>
                <a:lnTo>
                  <a:pt x="312" y="129580"/>
                </a:lnTo>
                <a:lnTo>
                  <a:pt x="0" y="128779"/>
                </a:lnTo>
                <a:lnTo>
                  <a:pt x="11638" y="88593"/>
                </a:lnTo>
                <a:lnTo>
                  <a:pt x="31345" y="43578"/>
                </a:lnTo>
                <a:lnTo>
                  <a:pt x="53731" y="13443"/>
                </a:lnTo>
                <a:lnTo>
                  <a:pt x="67512" y="3485"/>
                </a:lnTo>
                <a:lnTo>
                  <a:pt x="77400" y="0"/>
                </a:lnTo>
                <a:lnTo>
                  <a:pt x="81025" y="59"/>
                </a:lnTo>
                <a:lnTo>
                  <a:pt x="84147" y="1509"/>
                </a:lnTo>
                <a:lnTo>
                  <a:pt x="89497" y="6883"/>
                </a:lnTo>
                <a:lnTo>
                  <a:pt x="126374" y="70026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8" name="SMARTInkShape-Group402"/>
          <p:cNvGrpSpPr/>
          <p:nvPr/>
        </p:nvGrpSpPr>
        <p:grpSpPr>
          <a:xfrm>
            <a:off x="3626111" y="2415030"/>
            <a:ext cx="424045" cy="340871"/>
            <a:chOff x="3626111" y="2415030"/>
            <a:chExt cx="424045" cy="340871"/>
          </a:xfrm>
        </p:grpSpPr>
        <p:sp>
          <p:nvSpPr>
            <p:cNvPr id="84" name="SMARTInkShape-1811"/>
            <p:cNvSpPr/>
            <p:nvPr>
              <p:custDataLst>
                <p:tags r:id="rId164"/>
              </p:custDataLst>
            </p:nvPr>
          </p:nvSpPr>
          <p:spPr>
            <a:xfrm>
              <a:off x="3626111" y="2698750"/>
              <a:ext cx="120390" cy="25401"/>
            </a:xfrm>
            <a:custGeom>
              <a:avLst/>
              <a:gdLst/>
              <a:ahLst/>
              <a:cxnLst/>
              <a:rect l="0" t="0" r="0" b="0"/>
              <a:pathLst>
                <a:path w="120390" h="25401">
                  <a:moveTo>
                    <a:pt x="6089" y="25400"/>
                  </a:moveTo>
                  <a:lnTo>
                    <a:pt x="6089" y="25400"/>
                  </a:lnTo>
                  <a:lnTo>
                    <a:pt x="622" y="19933"/>
                  </a:lnTo>
                  <a:lnTo>
                    <a:pt x="0" y="15940"/>
                  </a:lnTo>
                  <a:lnTo>
                    <a:pt x="2030" y="14860"/>
                  </a:lnTo>
                  <a:lnTo>
                    <a:pt x="48516" y="12050"/>
                  </a:lnTo>
                  <a:lnTo>
                    <a:pt x="12038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SMARTInkShape-1812"/>
            <p:cNvSpPr/>
            <p:nvPr>
              <p:custDataLst>
                <p:tags r:id="rId165"/>
              </p:custDataLst>
            </p:nvPr>
          </p:nvSpPr>
          <p:spPr>
            <a:xfrm>
              <a:off x="3854450" y="2565739"/>
              <a:ext cx="120651" cy="82212"/>
            </a:xfrm>
            <a:custGeom>
              <a:avLst/>
              <a:gdLst/>
              <a:ahLst/>
              <a:cxnLst/>
              <a:rect l="0" t="0" r="0" b="0"/>
              <a:pathLst>
                <a:path w="120651" h="82212">
                  <a:moveTo>
                    <a:pt x="0" y="12361"/>
                  </a:moveTo>
                  <a:lnTo>
                    <a:pt x="0" y="12361"/>
                  </a:lnTo>
                  <a:lnTo>
                    <a:pt x="0" y="805"/>
                  </a:lnTo>
                  <a:lnTo>
                    <a:pt x="6742" y="0"/>
                  </a:lnTo>
                  <a:lnTo>
                    <a:pt x="39545" y="20428"/>
                  </a:lnTo>
                  <a:lnTo>
                    <a:pt x="84282" y="55051"/>
                  </a:lnTo>
                  <a:lnTo>
                    <a:pt x="120650" y="8221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SMARTInkShape-1813"/>
            <p:cNvSpPr/>
            <p:nvPr>
              <p:custDataLst>
                <p:tags r:id="rId166"/>
              </p:custDataLst>
            </p:nvPr>
          </p:nvSpPr>
          <p:spPr>
            <a:xfrm>
              <a:off x="3970114" y="2546812"/>
              <a:ext cx="80042" cy="209089"/>
            </a:xfrm>
            <a:custGeom>
              <a:avLst/>
              <a:gdLst/>
              <a:ahLst/>
              <a:cxnLst/>
              <a:rect l="0" t="0" r="0" b="0"/>
              <a:pathLst>
                <a:path w="80042" h="209089">
                  <a:moveTo>
                    <a:pt x="68486" y="31288"/>
                  </a:moveTo>
                  <a:lnTo>
                    <a:pt x="68486" y="31288"/>
                  </a:lnTo>
                  <a:lnTo>
                    <a:pt x="79469" y="7439"/>
                  </a:lnTo>
                  <a:lnTo>
                    <a:pt x="80041" y="4806"/>
                  </a:lnTo>
                  <a:lnTo>
                    <a:pt x="79718" y="3050"/>
                  </a:lnTo>
                  <a:lnTo>
                    <a:pt x="78796" y="1879"/>
                  </a:lnTo>
                  <a:lnTo>
                    <a:pt x="75618" y="0"/>
                  </a:lnTo>
                  <a:lnTo>
                    <a:pt x="53219" y="21933"/>
                  </a:lnTo>
                  <a:lnTo>
                    <a:pt x="36647" y="48412"/>
                  </a:lnTo>
                  <a:lnTo>
                    <a:pt x="19785" y="90566"/>
                  </a:lnTo>
                  <a:lnTo>
                    <a:pt x="5541" y="133377"/>
                  </a:lnTo>
                  <a:lnTo>
                    <a:pt x="0" y="163480"/>
                  </a:lnTo>
                  <a:lnTo>
                    <a:pt x="4986" y="2090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SMARTInkShape-1814"/>
            <p:cNvSpPr/>
            <p:nvPr>
              <p:custDataLst>
                <p:tags r:id="rId167"/>
              </p:custDataLst>
            </p:nvPr>
          </p:nvSpPr>
          <p:spPr>
            <a:xfrm>
              <a:off x="3915317" y="2415030"/>
              <a:ext cx="110584" cy="50706"/>
            </a:xfrm>
            <a:custGeom>
              <a:avLst/>
              <a:gdLst/>
              <a:ahLst/>
              <a:cxnLst/>
              <a:rect l="0" t="0" r="0" b="0"/>
              <a:pathLst>
                <a:path w="110584" h="50706">
                  <a:moveTo>
                    <a:pt x="53433" y="4320"/>
                  </a:moveTo>
                  <a:lnTo>
                    <a:pt x="53433" y="4320"/>
                  </a:lnTo>
                  <a:lnTo>
                    <a:pt x="46691" y="949"/>
                  </a:lnTo>
                  <a:lnTo>
                    <a:pt x="39618" y="1175"/>
                  </a:lnTo>
                  <a:lnTo>
                    <a:pt x="31771" y="4333"/>
                  </a:lnTo>
                  <a:lnTo>
                    <a:pt x="19420" y="14751"/>
                  </a:lnTo>
                  <a:lnTo>
                    <a:pt x="8233" y="30223"/>
                  </a:lnTo>
                  <a:lnTo>
                    <a:pt x="0" y="49420"/>
                  </a:lnTo>
                  <a:lnTo>
                    <a:pt x="172" y="50614"/>
                  </a:lnTo>
                  <a:lnTo>
                    <a:pt x="1697" y="50705"/>
                  </a:lnTo>
                  <a:lnTo>
                    <a:pt x="4126" y="50060"/>
                  </a:lnTo>
                  <a:lnTo>
                    <a:pt x="50267" y="4677"/>
                  </a:lnTo>
                  <a:lnTo>
                    <a:pt x="61198" y="951"/>
                  </a:lnTo>
                  <a:lnTo>
                    <a:pt x="72406" y="0"/>
                  </a:lnTo>
                  <a:lnTo>
                    <a:pt x="82091" y="1930"/>
                  </a:lnTo>
                  <a:lnTo>
                    <a:pt x="89218" y="7020"/>
                  </a:lnTo>
                  <a:lnTo>
                    <a:pt x="110583" y="360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9" name="SMARTInkShape-1815"/>
          <p:cNvSpPr/>
          <p:nvPr>
            <p:custDataLst>
              <p:tags r:id="rId6"/>
            </p:custDataLst>
          </p:nvPr>
        </p:nvSpPr>
        <p:spPr>
          <a:xfrm>
            <a:off x="3073762" y="1678718"/>
            <a:ext cx="88539" cy="59684"/>
          </a:xfrm>
          <a:custGeom>
            <a:avLst/>
            <a:gdLst/>
            <a:ahLst/>
            <a:cxnLst/>
            <a:rect l="0" t="0" r="0" b="0"/>
            <a:pathLst>
              <a:path w="88539" h="59684">
                <a:moveTo>
                  <a:pt x="18688" y="35782"/>
                </a:moveTo>
                <a:lnTo>
                  <a:pt x="18688" y="35782"/>
                </a:lnTo>
                <a:lnTo>
                  <a:pt x="18688" y="32411"/>
                </a:lnTo>
                <a:lnTo>
                  <a:pt x="17982" y="32124"/>
                </a:lnTo>
                <a:lnTo>
                  <a:pt x="15317" y="33686"/>
                </a:lnTo>
                <a:lnTo>
                  <a:pt x="9849" y="38532"/>
                </a:lnTo>
                <a:lnTo>
                  <a:pt x="3761" y="47807"/>
                </a:lnTo>
                <a:lnTo>
                  <a:pt x="0" y="59683"/>
                </a:lnTo>
                <a:lnTo>
                  <a:pt x="24357" y="13167"/>
                </a:lnTo>
                <a:lnTo>
                  <a:pt x="38712" y="2897"/>
                </a:lnTo>
                <a:lnTo>
                  <a:pt x="47814" y="0"/>
                </a:lnTo>
                <a:lnTo>
                  <a:pt x="56562" y="593"/>
                </a:lnTo>
                <a:lnTo>
                  <a:pt x="60871" y="1740"/>
                </a:lnTo>
                <a:lnTo>
                  <a:pt x="67540" y="6776"/>
                </a:lnTo>
                <a:lnTo>
                  <a:pt x="88538" y="29432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SMARTInkShape-1816"/>
          <p:cNvSpPr/>
          <p:nvPr>
            <p:custDataLst>
              <p:tags r:id="rId7"/>
            </p:custDataLst>
          </p:nvPr>
        </p:nvSpPr>
        <p:spPr>
          <a:xfrm>
            <a:off x="3550635" y="1697139"/>
            <a:ext cx="100616" cy="53633"/>
          </a:xfrm>
          <a:custGeom>
            <a:avLst/>
            <a:gdLst/>
            <a:ahLst/>
            <a:cxnLst/>
            <a:rect l="0" t="0" r="0" b="0"/>
            <a:pathLst>
              <a:path w="100616" h="53633">
                <a:moveTo>
                  <a:pt x="24415" y="11011"/>
                </a:moveTo>
                <a:lnTo>
                  <a:pt x="24415" y="11011"/>
                </a:lnTo>
                <a:lnTo>
                  <a:pt x="18948" y="16478"/>
                </a:lnTo>
                <a:lnTo>
                  <a:pt x="9304" y="38331"/>
                </a:lnTo>
                <a:lnTo>
                  <a:pt x="5437" y="51346"/>
                </a:lnTo>
                <a:lnTo>
                  <a:pt x="4002" y="52718"/>
                </a:lnTo>
                <a:lnTo>
                  <a:pt x="2340" y="53632"/>
                </a:lnTo>
                <a:lnTo>
                  <a:pt x="1232" y="53536"/>
                </a:lnTo>
                <a:lnTo>
                  <a:pt x="493" y="52766"/>
                </a:lnTo>
                <a:lnTo>
                  <a:pt x="0" y="51548"/>
                </a:lnTo>
                <a:lnTo>
                  <a:pt x="2678" y="43091"/>
                </a:lnTo>
                <a:lnTo>
                  <a:pt x="11311" y="28277"/>
                </a:lnTo>
                <a:lnTo>
                  <a:pt x="26177" y="13853"/>
                </a:lnTo>
                <a:lnTo>
                  <a:pt x="53116" y="2113"/>
                </a:lnTo>
                <a:lnTo>
                  <a:pt x="61395" y="0"/>
                </a:lnTo>
                <a:lnTo>
                  <a:pt x="69308" y="943"/>
                </a:lnTo>
                <a:lnTo>
                  <a:pt x="77528" y="4420"/>
                </a:lnTo>
                <a:lnTo>
                  <a:pt x="100615" y="23711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SMARTInkShape-1817"/>
          <p:cNvSpPr/>
          <p:nvPr>
            <p:custDataLst>
              <p:tags r:id="rId8"/>
            </p:custDataLst>
          </p:nvPr>
        </p:nvSpPr>
        <p:spPr>
          <a:xfrm>
            <a:off x="5176495" y="1663961"/>
            <a:ext cx="74956" cy="53000"/>
          </a:xfrm>
          <a:custGeom>
            <a:avLst/>
            <a:gdLst/>
            <a:ahLst/>
            <a:cxnLst/>
            <a:rect l="0" t="0" r="0" b="0"/>
            <a:pathLst>
              <a:path w="74956" h="53000">
                <a:moveTo>
                  <a:pt x="30505" y="6089"/>
                </a:moveTo>
                <a:lnTo>
                  <a:pt x="30505" y="6089"/>
                </a:lnTo>
                <a:lnTo>
                  <a:pt x="24417" y="0"/>
                </a:lnTo>
                <a:lnTo>
                  <a:pt x="23501" y="5566"/>
                </a:lnTo>
                <a:lnTo>
                  <a:pt x="17257" y="17640"/>
                </a:lnTo>
                <a:lnTo>
                  <a:pt x="13328" y="23923"/>
                </a:lnTo>
                <a:lnTo>
                  <a:pt x="0" y="52113"/>
                </a:lnTo>
                <a:lnTo>
                  <a:pt x="291" y="52999"/>
                </a:lnTo>
                <a:lnTo>
                  <a:pt x="1190" y="52885"/>
                </a:lnTo>
                <a:lnTo>
                  <a:pt x="11073" y="44260"/>
                </a:lnTo>
                <a:lnTo>
                  <a:pt x="49579" y="6056"/>
                </a:lnTo>
                <a:lnTo>
                  <a:pt x="53099" y="5362"/>
                </a:lnTo>
                <a:lnTo>
                  <a:pt x="56857" y="6310"/>
                </a:lnTo>
                <a:lnTo>
                  <a:pt x="60773" y="8353"/>
                </a:lnTo>
                <a:lnTo>
                  <a:pt x="63383" y="11126"/>
                </a:lnTo>
                <a:lnTo>
                  <a:pt x="67763" y="23182"/>
                </a:lnTo>
                <a:lnTo>
                  <a:pt x="74955" y="50539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8" name="SMARTInkShape-Group406"/>
          <p:cNvGrpSpPr/>
          <p:nvPr/>
        </p:nvGrpSpPr>
        <p:grpSpPr>
          <a:xfrm>
            <a:off x="1581150" y="3421824"/>
            <a:ext cx="1174751" cy="357334"/>
            <a:chOff x="1581150" y="3421824"/>
            <a:chExt cx="1174751" cy="357334"/>
          </a:xfrm>
        </p:grpSpPr>
        <p:sp>
          <p:nvSpPr>
            <p:cNvPr id="92" name="SMARTInkShape-1818"/>
            <p:cNvSpPr/>
            <p:nvPr>
              <p:custDataLst>
                <p:tags r:id="rId158"/>
              </p:custDataLst>
            </p:nvPr>
          </p:nvSpPr>
          <p:spPr>
            <a:xfrm>
              <a:off x="1581150" y="3498582"/>
              <a:ext cx="222166" cy="280576"/>
            </a:xfrm>
            <a:custGeom>
              <a:avLst/>
              <a:gdLst/>
              <a:ahLst/>
              <a:cxnLst/>
              <a:rect l="0" t="0" r="0" b="0"/>
              <a:pathLst>
                <a:path w="222166" h="280576">
                  <a:moveTo>
                    <a:pt x="0" y="101868"/>
                  </a:moveTo>
                  <a:lnTo>
                    <a:pt x="0" y="101868"/>
                  </a:lnTo>
                  <a:lnTo>
                    <a:pt x="3371" y="105239"/>
                  </a:lnTo>
                  <a:lnTo>
                    <a:pt x="5026" y="110657"/>
                  </a:lnTo>
                  <a:lnTo>
                    <a:pt x="11260" y="151410"/>
                  </a:lnTo>
                  <a:lnTo>
                    <a:pt x="12415" y="194753"/>
                  </a:lnTo>
                  <a:lnTo>
                    <a:pt x="12616" y="233419"/>
                  </a:lnTo>
                  <a:lnTo>
                    <a:pt x="12693" y="278003"/>
                  </a:lnTo>
                  <a:lnTo>
                    <a:pt x="11989" y="279969"/>
                  </a:lnTo>
                  <a:lnTo>
                    <a:pt x="10815" y="280575"/>
                  </a:lnTo>
                  <a:lnTo>
                    <a:pt x="9326" y="280272"/>
                  </a:lnTo>
                  <a:lnTo>
                    <a:pt x="7673" y="272410"/>
                  </a:lnTo>
                  <a:lnTo>
                    <a:pt x="6611" y="230884"/>
                  </a:lnTo>
                  <a:lnTo>
                    <a:pt x="6427" y="187994"/>
                  </a:lnTo>
                  <a:lnTo>
                    <a:pt x="6373" y="144006"/>
                  </a:lnTo>
                  <a:lnTo>
                    <a:pt x="11424" y="103057"/>
                  </a:lnTo>
                  <a:lnTo>
                    <a:pt x="17906" y="57523"/>
                  </a:lnTo>
                  <a:lnTo>
                    <a:pt x="24599" y="27674"/>
                  </a:lnTo>
                  <a:lnTo>
                    <a:pt x="36043" y="924"/>
                  </a:lnTo>
                  <a:lnTo>
                    <a:pt x="38140" y="0"/>
                  </a:lnTo>
                  <a:lnTo>
                    <a:pt x="40949" y="795"/>
                  </a:lnTo>
                  <a:lnTo>
                    <a:pt x="44232" y="2736"/>
                  </a:lnTo>
                  <a:lnTo>
                    <a:pt x="72078" y="49701"/>
                  </a:lnTo>
                  <a:lnTo>
                    <a:pt x="80483" y="60103"/>
                  </a:lnTo>
                  <a:lnTo>
                    <a:pt x="92685" y="67548"/>
                  </a:lnTo>
                  <a:lnTo>
                    <a:pt x="116772" y="74706"/>
                  </a:lnTo>
                  <a:lnTo>
                    <a:pt x="129980" y="70040"/>
                  </a:lnTo>
                  <a:lnTo>
                    <a:pt x="158085" y="49798"/>
                  </a:lnTo>
                  <a:lnTo>
                    <a:pt x="200735" y="4931"/>
                  </a:lnTo>
                  <a:lnTo>
                    <a:pt x="203673" y="3377"/>
                  </a:lnTo>
                  <a:lnTo>
                    <a:pt x="205632" y="3752"/>
                  </a:lnTo>
                  <a:lnTo>
                    <a:pt x="206938" y="5412"/>
                  </a:lnTo>
                  <a:lnTo>
                    <a:pt x="214347" y="34909"/>
                  </a:lnTo>
                  <a:lnTo>
                    <a:pt x="218964" y="76568"/>
                  </a:lnTo>
                  <a:lnTo>
                    <a:pt x="221276" y="117969"/>
                  </a:lnTo>
                  <a:lnTo>
                    <a:pt x="221961" y="164886"/>
                  </a:lnTo>
                  <a:lnTo>
                    <a:pt x="222165" y="207794"/>
                  </a:lnTo>
                  <a:lnTo>
                    <a:pt x="216775" y="252583"/>
                  </a:lnTo>
                  <a:lnTo>
                    <a:pt x="215778" y="255261"/>
                  </a:lnTo>
                  <a:lnTo>
                    <a:pt x="209550" y="26061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SMARTInkShape-1819"/>
            <p:cNvSpPr/>
            <p:nvPr>
              <p:custDataLst>
                <p:tags r:id="rId159"/>
              </p:custDataLst>
            </p:nvPr>
          </p:nvSpPr>
          <p:spPr>
            <a:xfrm>
              <a:off x="2007861" y="3462413"/>
              <a:ext cx="163840" cy="264500"/>
            </a:xfrm>
            <a:custGeom>
              <a:avLst/>
              <a:gdLst/>
              <a:ahLst/>
              <a:cxnLst/>
              <a:rect l="0" t="0" r="0" b="0"/>
              <a:pathLst>
                <a:path w="163840" h="264500">
                  <a:moveTo>
                    <a:pt x="55889" y="36437"/>
                  </a:moveTo>
                  <a:lnTo>
                    <a:pt x="55889" y="36437"/>
                  </a:lnTo>
                  <a:lnTo>
                    <a:pt x="55889" y="27599"/>
                  </a:lnTo>
                  <a:lnTo>
                    <a:pt x="55183" y="27017"/>
                  </a:lnTo>
                  <a:lnTo>
                    <a:pt x="54007" y="27335"/>
                  </a:lnTo>
                  <a:lnTo>
                    <a:pt x="52518" y="28252"/>
                  </a:lnTo>
                  <a:lnTo>
                    <a:pt x="51525" y="29569"/>
                  </a:lnTo>
                  <a:lnTo>
                    <a:pt x="46429" y="52248"/>
                  </a:lnTo>
                  <a:lnTo>
                    <a:pt x="40778" y="90433"/>
                  </a:lnTo>
                  <a:lnTo>
                    <a:pt x="31264" y="137494"/>
                  </a:lnTo>
                  <a:lnTo>
                    <a:pt x="22879" y="180445"/>
                  </a:lnTo>
                  <a:lnTo>
                    <a:pt x="13725" y="219086"/>
                  </a:lnTo>
                  <a:lnTo>
                    <a:pt x="1576" y="262768"/>
                  </a:lnTo>
                  <a:lnTo>
                    <a:pt x="630" y="264230"/>
                  </a:lnTo>
                  <a:lnTo>
                    <a:pt x="0" y="264499"/>
                  </a:lnTo>
                  <a:lnTo>
                    <a:pt x="12720" y="221640"/>
                  </a:lnTo>
                  <a:lnTo>
                    <a:pt x="25254" y="176737"/>
                  </a:lnTo>
                  <a:lnTo>
                    <a:pt x="35680" y="132570"/>
                  </a:lnTo>
                  <a:lnTo>
                    <a:pt x="45496" y="99389"/>
                  </a:lnTo>
                  <a:lnTo>
                    <a:pt x="62922" y="54619"/>
                  </a:lnTo>
                  <a:lnTo>
                    <a:pt x="89009" y="12150"/>
                  </a:lnTo>
                  <a:lnTo>
                    <a:pt x="97891" y="1889"/>
                  </a:lnTo>
                  <a:lnTo>
                    <a:pt x="102940" y="0"/>
                  </a:lnTo>
                  <a:lnTo>
                    <a:pt x="108423" y="151"/>
                  </a:lnTo>
                  <a:lnTo>
                    <a:pt x="114195" y="1663"/>
                  </a:lnTo>
                  <a:lnTo>
                    <a:pt x="118749" y="5493"/>
                  </a:lnTo>
                  <a:lnTo>
                    <a:pt x="125689" y="17275"/>
                  </a:lnTo>
                  <a:lnTo>
                    <a:pt x="133128" y="64200"/>
                  </a:lnTo>
                  <a:lnTo>
                    <a:pt x="137390" y="106283"/>
                  </a:lnTo>
                  <a:lnTo>
                    <a:pt x="143301" y="143994"/>
                  </a:lnTo>
                  <a:lnTo>
                    <a:pt x="149209" y="178608"/>
                  </a:lnTo>
                  <a:lnTo>
                    <a:pt x="157526" y="224786"/>
                  </a:lnTo>
                  <a:lnTo>
                    <a:pt x="163839" y="25233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SMARTInkShape-1820"/>
            <p:cNvSpPr/>
            <p:nvPr>
              <p:custDataLst>
                <p:tags r:id="rId160"/>
              </p:custDataLst>
            </p:nvPr>
          </p:nvSpPr>
          <p:spPr>
            <a:xfrm>
              <a:off x="2047666" y="3613150"/>
              <a:ext cx="136735" cy="25401"/>
            </a:xfrm>
            <a:custGeom>
              <a:avLst/>
              <a:gdLst/>
              <a:ahLst/>
              <a:cxnLst/>
              <a:rect l="0" t="0" r="0" b="0"/>
              <a:pathLst>
                <a:path w="136735" h="25401">
                  <a:moveTo>
                    <a:pt x="47834" y="25400"/>
                  </a:moveTo>
                  <a:lnTo>
                    <a:pt x="47834" y="25400"/>
                  </a:lnTo>
                  <a:lnTo>
                    <a:pt x="41092" y="22029"/>
                  </a:lnTo>
                  <a:lnTo>
                    <a:pt x="7045" y="15940"/>
                  </a:lnTo>
                  <a:lnTo>
                    <a:pt x="1484" y="12259"/>
                  </a:lnTo>
                  <a:lnTo>
                    <a:pt x="0" y="10289"/>
                  </a:lnTo>
                  <a:lnTo>
                    <a:pt x="1834" y="8270"/>
                  </a:lnTo>
                  <a:lnTo>
                    <a:pt x="11397" y="4146"/>
                  </a:lnTo>
                  <a:lnTo>
                    <a:pt x="49503" y="1228"/>
                  </a:lnTo>
                  <a:lnTo>
                    <a:pt x="13673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SMARTInkShape-1821"/>
            <p:cNvSpPr/>
            <p:nvPr>
              <p:custDataLst>
                <p:tags r:id="rId161"/>
              </p:custDataLst>
            </p:nvPr>
          </p:nvSpPr>
          <p:spPr>
            <a:xfrm>
              <a:off x="2364892" y="3421824"/>
              <a:ext cx="97812" cy="284575"/>
            </a:xfrm>
            <a:custGeom>
              <a:avLst/>
              <a:gdLst/>
              <a:ahLst/>
              <a:cxnLst/>
              <a:rect l="0" t="0" r="0" b="0"/>
              <a:pathLst>
                <a:path w="97812" h="284575">
                  <a:moveTo>
                    <a:pt x="3658" y="83376"/>
                  </a:moveTo>
                  <a:lnTo>
                    <a:pt x="3658" y="83376"/>
                  </a:lnTo>
                  <a:lnTo>
                    <a:pt x="287" y="83376"/>
                  </a:lnTo>
                  <a:lnTo>
                    <a:pt x="0" y="84787"/>
                  </a:lnTo>
                  <a:lnTo>
                    <a:pt x="10289" y="125421"/>
                  </a:lnTo>
                  <a:lnTo>
                    <a:pt x="16441" y="167095"/>
                  </a:lnTo>
                  <a:lnTo>
                    <a:pt x="20851" y="212604"/>
                  </a:lnTo>
                  <a:lnTo>
                    <a:pt x="22158" y="254310"/>
                  </a:lnTo>
                  <a:lnTo>
                    <a:pt x="22636" y="284574"/>
                  </a:lnTo>
                  <a:lnTo>
                    <a:pt x="18338" y="238901"/>
                  </a:lnTo>
                  <a:lnTo>
                    <a:pt x="16945" y="192644"/>
                  </a:lnTo>
                  <a:lnTo>
                    <a:pt x="16618" y="157339"/>
                  </a:lnTo>
                  <a:lnTo>
                    <a:pt x="16435" y="115247"/>
                  </a:lnTo>
                  <a:lnTo>
                    <a:pt x="19752" y="73691"/>
                  </a:lnTo>
                  <a:lnTo>
                    <a:pt x="28574" y="33469"/>
                  </a:lnTo>
                  <a:lnTo>
                    <a:pt x="36754" y="11595"/>
                  </a:lnTo>
                  <a:lnTo>
                    <a:pt x="45179" y="3731"/>
                  </a:lnTo>
                  <a:lnTo>
                    <a:pt x="50389" y="646"/>
                  </a:lnTo>
                  <a:lnTo>
                    <a:pt x="55978" y="0"/>
                  </a:lnTo>
                  <a:lnTo>
                    <a:pt x="67834" y="3046"/>
                  </a:lnTo>
                  <a:lnTo>
                    <a:pt x="80158" y="14748"/>
                  </a:lnTo>
                  <a:lnTo>
                    <a:pt x="90575" y="31002"/>
                  </a:lnTo>
                  <a:lnTo>
                    <a:pt x="96439" y="56020"/>
                  </a:lnTo>
                  <a:lnTo>
                    <a:pt x="97811" y="72864"/>
                  </a:lnTo>
                  <a:lnTo>
                    <a:pt x="90894" y="89758"/>
                  </a:lnTo>
                  <a:lnTo>
                    <a:pt x="73015" y="111372"/>
                  </a:lnTo>
                  <a:lnTo>
                    <a:pt x="66829" y="116857"/>
                  </a:lnTo>
                  <a:lnTo>
                    <a:pt x="37897" y="127947"/>
                  </a:lnTo>
                  <a:lnTo>
                    <a:pt x="22168" y="129526"/>
                  </a:lnTo>
                  <a:lnTo>
                    <a:pt x="12590" y="127876"/>
                  </a:lnTo>
                  <a:lnTo>
                    <a:pt x="10008" y="12147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SMARTInkShape-1822"/>
            <p:cNvSpPr/>
            <p:nvPr>
              <p:custDataLst>
                <p:tags r:id="rId162"/>
              </p:custDataLst>
            </p:nvPr>
          </p:nvSpPr>
          <p:spPr>
            <a:xfrm>
              <a:off x="2572274" y="3427773"/>
              <a:ext cx="144644" cy="277246"/>
            </a:xfrm>
            <a:custGeom>
              <a:avLst/>
              <a:gdLst/>
              <a:ahLst/>
              <a:cxnLst/>
              <a:rect l="0" t="0" r="0" b="0"/>
              <a:pathLst>
                <a:path w="144644" h="277246">
                  <a:moveTo>
                    <a:pt x="139176" y="64727"/>
                  </a:moveTo>
                  <a:lnTo>
                    <a:pt x="139176" y="64727"/>
                  </a:lnTo>
                  <a:lnTo>
                    <a:pt x="141057" y="44005"/>
                  </a:lnTo>
                  <a:lnTo>
                    <a:pt x="144643" y="23318"/>
                  </a:lnTo>
                  <a:lnTo>
                    <a:pt x="141893" y="9967"/>
                  </a:lnTo>
                  <a:lnTo>
                    <a:pt x="136610" y="446"/>
                  </a:lnTo>
                  <a:lnTo>
                    <a:pt x="133232" y="0"/>
                  </a:lnTo>
                  <a:lnTo>
                    <a:pt x="123834" y="3269"/>
                  </a:lnTo>
                  <a:lnTo>
                    <a:pt x="84773" y="42552"/>
                  </a:lnTo>
                  <a:lnTo>
                    <a:pt x="58580" y="83551"/>
                  </a:lnTo>
                  <a:lnTo>
                    <a:pt x="32511" y="131124"/>
                  </a:lnTo>
                  <a:lnTo>
                    <a:pt x="11855" y="177483"/>
                  </a:lnTo>
                  <a:lnTo>
                    <a:pt x="3458" y="204910"/>
                  </a:lnTo>
                  <a:lnTo>
                    <a:pt x="263" y="247588"/>
                  </a:lnTo>
                  <a:lnTo>
                    <a:pt x="0" y="254367"/>
                  </a:lnTo>
                  <a:lnTo>
                    <a:pt x="3353" y="260298"/>
                  </a:lnTo>
                  <a:lnTo>
                    <a:pt x="16487" y="270651"/>
                  </a:lnTo>
                  <a:lnTo>
                    <a:pt x="32201" y="276193"/>
                  </a:lnTo>
                  <a:lnTo>
                    <a:pt x="50004" y="277245"/>
                  </a:lnTo>
                  <a:lnTo>
                    <a:pt x="94742" y="266062"/>
                  </a:lnTo>
                  <a:lnTo>
                    <a:pt x="98970" y="262450"/>
                  </a:lnTo>
                  <a:lnTo>
                    <a:pt x="107426" y="24252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SMARTInkShape-1823"/>
            <p:cNvSpPr/>
            <p:nvPr>
              <p:custDataLst>
                <p:tags r:id="rId163"/>
              </p:custDataLst>
            </p:nvPr>
          </p:nvSpPr>
          <p:spPr>
            <a:xfrm>
              <a:off x="2592545" y="3606800"/>
              <a:ext cx="163356" cy="38101"/>
            </a:xfrm>
            <a:custGeom>
              <a:avLst/>
              <a:gdLst/>
              <a:ahLst/>
              <a:cxnLst/>
              <a:rect l="0" t="0" r="0" b="0"/>
              <a:pathLst>
                <a:path w="163356" h="38101">
                  <a:moveTo>
                    <a:pt x="30005" y="38100"/>
                  </a:moveTo>
                  <a:lnTo>
                    <a:pt x="30005" y="38100"/>
                  </a:lnTo>
                  <a:lnTo>
                    <a:pt x="23525" y="37394"/>
                  </a:lnTo>
                  <a:lnTo>
                    <a:pt x="2181" y="31633"/>
                  </a:lnTo>
                  <a:lnTo>
                    <a:pt x="872" y="30261"/>
                  </a:lnTo>
                  <a:lnTo>
                    <a:pt x="0" y="28640"/>
                  </a:lnTo>
                  <a:lnTo>
                    <a:pt x="1535" y="27560"/>
                  </a:lnTo>
                  <a:lnTo>
                    <a:pt x="46765" y="20520"/>
                  </a:lnTo>
                  <a:lnTo>
                    <a:pt x="93549" y="14454"/>
                  </a:lnTo>
                  <a:lnTo>
                    <a:pt x="16335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1" name="SMARTInkShape-Group407"/>
          <p:cNvGrpSpPr/>
          <p:nvPr/>
        </p:nvGrpSpPr>
        <p:grpSpPr>
          <a:xfrm>
            <a:off x="3106033" y="3543300"/>
            <a:ext cx="132468" cy="144286"/>
            <a:chOff x="3106033" y="3543300"/>
            <a:chExt cx="132468" cy="144286"/>
          </a:xfrm>
        </p:grpSpPr>
        <p:sp>
          <p:nvSpPr>
            <p:cNvPr id="99" name="SMARTInkShape-1824"/>
            <p:cNvSpPr/>
            <p:nvPr>
              <p:custDataLst>
                <p:tags r:id="rId156"/>
              </p:custDataLst>
            </p:nvPr>
          </p:nvSpPr>
          <p:spPr>
            <a:xfrm>
              <a:off x="3106033" y="3543300"/>
              <a:ext cx="94368" cy="31751"/>
            </a:xfrm>
            <a:custGeom>
              <a:avLst/>
              <a:gdLst/>
              <a:ahLst/>
              <a:cxnLst/>
              <a:rect l="0" t="0" r="0" b="0"/>
              <a:pathLst>
                <a:path w="94368" h="31751">
                  <a:moveTo>
                    <a:pt x="5467" y="0"/>
                  </a:moveTo>
                  <a:lnTo>
                    <a:pt x="5467" y="0"/>
                  </a:lnTo>
                  <a:lnTo>
                    <a:pt x="2096" y="3371"/>
                  </a:lnTo>
                  <a:lnTo>
                    <a:pt x="441" y="6907"/>
                  </a:lnTo>
                  <a:lnTo>
                    <a:pt x="0" y="8838"/>
                  </a:lnTo>
                  <a:lnTo>
                    <a:pt x="411" y="10125"/>
                  </a:lnTo>
                  <a:lnTo>
                    <a:pt x="1391" y="10983"/>
                  </a:lnTo>
                  <a:lnTo>
                    <a:pt x="2750" y="11555"/>
                  </a:lnTo>
                  <a:lnTo>
                    <a:pt x="41856" y="15971"/>
                  </a:lnTo>
                  <a:lnTo>
                    <a:pt x="94367" y="31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SMARTInkShape-1825"/>
            <p:cNvSpPr/>
            <p:nvPr>
              <p:custDataLst>
                <p:tags r:id="rId157"/>
              </p:custDataLst>
            </p:nvPr>
          </p:nvSpPr>
          <p:spPr>
            <a:xfrm>
              <a:off x="3132315" y="3676650"/>
              <a:ext cx="106186" cy="10936"/>
            </a:xfrm>
            <a:custGeom>
              <a:avLst/>
              <a:gdLst/>
              <a:ahLst/>
              <a:cxnLst/>
              <a:rect l="0" t="0" r="0" b="0"/>
              <a:pathLst>
                <a:path w="106186" h="10936">
                  <a:moveTo>
                    <a:pt x="10935" y="0"/>
                  </a:moveTo>
                  <a:lnTo>
                    <a:pt x="10935" y="0"/>
                  </a:lnTo>
                  <a:lnTo>
                    <a:pt x="0" y="10935"/>
                  </a:lnTo>
                  <a:lnTo>
                    <a:pt x="46040" y="6129"/>
                  </a:lnTo>
                  <a:lnTo>
                    <a:pt x="10618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6" name="SMARTInkShape-Group408"/>
          <p:cNvGrpSpPr/>
          <p:nvPr/>
        </p:nvGrpSpPr>
        <p:grpSpPr>
          <a:xfrm>
            <a:off x="1454266" y="4003775"/>
            <a:ext cx="514235" cy="257547"/>
            <a:chOff x="1454266" y="4003775"/>
            <a:chExt cx="514235" cy="257547"/>
          </a:xfrm>
        </p:grpSpPr>
        <p:sp>
          <p:nvSpPr>
            <p:cNvPr id="102" name="SMARTInkShape-1826"/>
            <p:cNvSpPr/>
            <p:nvPr>
              <p:custDataLst>
                <p:tags r:id="rId152"/>
              </p:custDataLst>
            </p:nvPr>
          </p:nvSpPr>
          <p:spPr>
            <a:xfrm>
              <a:off x="1885950" y="4102222"/>
              <a:ext cx="82551" cy="80285"/>
            </a:xfrm>
            <a:custGeom>
              <a:avLst/>
              <a:gdLst/>
              <a:ahLst/>
              <a:cxnLst/>
              <a:rect l="0" t="0" r="0" b="0"/>
              <a:pathLst>
                <a:path w="82551" h="80285">
                  <a:moveTo>
                    <a:pt x="0" y="31628"/>
                  </a:moveTo>
                  <a:lnTo>
                    <a:pt x="0" y="31628"/>
                  </a:lnTo>
                  <a:lnTo>
                    <a:pt x="0" y="22790"/>
                  </a:lnTo>
                  <a:lnTo>
                    <a:pt x="0" y="67206"/>
                  </a:lnTo>
                  <a:lnTo>
                    <a:pt x="0" y="75192"/>
                  </a:lnTo>
                  <a:lnTo>
                    <a:pt x="705" y="77604"/>
                  </a:lnTo>
                  <a:lnTo>
                    <a:pt x="1881" y="79212"/>
                  </a:lnTo>
                  <a:lnTo>
                    <a:pt x="3371" y="80284"/>
                  </a:lnTo>
                  <a:lnTo>
                    <a:pt x="5069" y="78882"/>
                  </a:lnTo>
                  <a:lnTo>
                    <a:pt x="21199" y="37592"/>
                  </a:lnTo>
                  <a:lnTo>
                    <a:pt x="34710" y="9549"/>
                  </a:lnTo>
                  <a:lnTo>
                    <a:pt x="42708" y="1119"/>
                  </a:lnTo>
                  <a:lnTo>
                    <a:pt x="47522" y="0"/>
                  </a:lnTo>
                  <a:lnTo>
                    <a:pt x="58516" y="2519"/>
                  </a:lnTo>
                  <a:lnTo>
                    <a:pt x="68575" y="12105"/>
                  </a:lnTo>
                  <a:lnTo>
                    <a:pt x="76339" y="25068"/>
                  </a:lnTo>
                  <a:lnTo>
                    <a:pt x="82550" y="6337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SMARTInkShape-1827"/>
            <p:cNvSpPr/>
            <p:nvPr>
              <p:custDataLst>
                <p:tags r:id="rId153"/>
              </p:custDataLst>
            </p:nvPr>
          </p:nvSpPr>
          <p:spPr>
            <a:xfrm>
              <a:off x="1454266" y="4003775"/>
              <a:ext cx="177685" cy="257547"/>
            </a:xfrm>
            <a:custGeom>
              <a:avLst/>
              <a:gdLst/>
              <a:ahLst/>
              <a:cxnLst/>
              <a:rect l="0" t="0" r="0" b="0"/>
              <a:pathLst>
                <a:path w="177685" h="257547">
                  <a:moveTo>
                    <a:pt x="6234" y="123725"/>
                  </a:moveTo>
                  <a:lnTo>
                    <a:pt x="6234" y="123725"/>
                  </a:lnTo>
                  <a:lnTo>
                    <a:pt x="6234" y="118258"/>
                  </a:lnTo>
                  <a:lnTo>
                    <a:pt x="2863" y="121007"/>
                  </a:lnTo>
                  <a:lnTo>
                    <a:pt x="1208" y="128162"/>
                  </a:lnTo>
                  <a:lnTo>
                    <a:pt x="0" y="167859"/>
                  </a:lnTo>
                  <a:lnTo>
                    <a:pt x="3278" y="207075"/>
                  </a:lnTo>
                  <a:lnTo>
                    <a:pt x="5975" y="254430"/>
                  </a:lnTo>
                  <a:lnTo>
                    <a:pt x="6119" y="257546"/>
                  </a:lnTo>
                  <a:lnTo>
                    <a:pt x="6157" y="257389"/>
                  </a:lnTo>
                  <a:lnTo>
                    <a:pt x="6224" y="215671"/>
                  </a:lnTo>
                  <a:lnTo>
                    <a:pt x="6231" y="176133"/>
                  </a:lnTo>
                  <a:lnTo>
                    <a:pt x="6233" y="136196"/>
                  </a:lnTo>
                  <a:lnTo>
                    <a:pt x="8115" y="98963"/>
                  </a:lnTo>
                  <a:lnTo>
                    <a:pt x="15072" y="52668"/>
                  </a:lnTo>
                  <a:lnTo>
                    <a:pt x="21966" y="7780"/>
                  </a:lnTo>
                  <a:lnTo>
                    <a:pt x="24301" y="0"/>
                  </a:lnTo>
                  <a:lnTo>
                    <a:pt x="25334" y="1025"/>
                  </a:lnTo>
                  <a:lnTo>
                    <a:pt x="49023" y="43687"/>
                  </a:lnTo>
                  <a:lnTo>
                    <a:pt x="61402" y="54227"/>
                  </a:lnTo>
                  <a:lnTo>
                    <a:pt x="67002" y="54816"/>
                  </a:lnTo>
                  <a:lnTo>
                    <a:pt x="80749" y="51706"/>
                  </a:lnTo>
                  <a:lnTo>
                    <a:pt x="100985" y="38650"/>
                  </a:lnTo>
                  <a:lnTo>
                    <a:pt x="127331" y="4128"/>
                  </a:lnTo>
                  <a:lnTo>
                    <a:pt x="130710" y="2365"/>
                  </a:lnTo>
                  <a:lnTo>
                    <a:pt x="134373" y="1896"/>
                  </a:lnTo>
                  <a:lnTo>
                    <a:pt x="138227" y="2289"/>
                  </a:lnTo>
                  <a:lnTo>
                    <a:pt x="140796" y="4668"/>
                  </a:lnTo>
                  <a:lnTo>
                    <a:pt x="148628" y="32892"/>
                  </a:lnTo>
                  <a:lnTo>
                    <a:pt x="154572" y="70157"/>
                  </a:lnTo>
                  <a:lnTo>
                    <a:pt x="157430" y="116947"/>
                  </a:lnTo>
                  <a:lnTo>
                    <a:pt x="161648" y="156445"/>
                  </a:lnTo>
                  <a:lnTo>
                    <a:pt x="177684" y="2062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SMARTInkShape-1828"/>
            <p:cNvSpPr/>
            <p:nvPr>
              <p:custDataLst>
                <p:tags r:id="rId154"/>
              </p:custDataLst>
            </p:nvPr>
          </p:nvSpPr>
          <p:spPr>
            <a:xfrm>
              <a:off x="1684889" y="4104411"/>
              <a:ext cx="62605" cy="99290"/>
            </a:xfrm>
            <a:custGeom>
              <a:avLst/>
              <a:gdLst/>
              <a:ahLst/>
              <a:cxnLst/>
              <a:rect l="0" t="0" r="0" b="0"/>
              <a:pathLst>
                <a:path w="62605" h="99290">
                  <a:moveTo>
                    <a:pt x="10561" y="48489"/>
                  </a:moveTo>
                  <a:lnTo>
                    <a:pt x="10561" y="48489"/>
                  </a:lnTo>
                  <a:lnTo>
                    <a:pt x="7190" y="48489"/>
                  </a:lnTo>
                  <a:lnTo>
                    <a:pt x="6197" y="49194"/>
                  </a:lnTo>
                  <a:lnTo>
                    <a:pt x="5535" y="50370"/>
                  </a:lnTo>
                  <a:lnTo>
                    <a:pt x="5094" y="51860"/>
                  </a:lnTo>
                  <a:lnTo>
                    <a:pt x="6210" y="52853"/>
                  </a:lnTo>
                  <a:lnTo>
                    <a:pt x="11214" y="53956"/>
                  </a:lnTo>
                  <a:lnTo>
                    <a:pt x="25336" y="51206"/>
                  </a:lnTo>
                  <a:lnTo>
                    <a:pt x="39555" y="42552"/>
                  </a:lnTo>
                  <a:lnTo>
                    <a:pt x="62167" y="16610"/>
                  </a:lnTo>
                  <a:lnTo>
                    <a:pt x="62604" y="13125"/>
                  </a:lnTo>
                  <a:lnTo>
                    <a:pt x="59326" y="5490"/>
                  </a:lnTo>
                  <a:lnTo>
                    <a:pt x="56477" y="2889"/>
                  </a:lnTo>
                  <a:lnTo>
                    <a:pt x="49548" y="0"/>
                  </a:lnTo>
                  <a:lnTo>
                    <a:pt x="45724" y="641"/>
                  </a:lnTo>
                  <a:lnTo>
                    <a:pt x="18527" y="18940"/>
                  </a:lnTo>
                  <a:lnTo>
                    <a:pt x="8693" y="34180"/>
                  </a:lnTo>
                  <a:lnTo>
                    <a:pt x="1070" y="58831"/>
                  </a:lnTo>
                  <a:lnTo>
                    <a:pt x="0" y="65967"/>
                  </a:lnTo>
                  <a:lnTo>
                    <a:pt x="2109" y="72135"/>
                  </a:lnTo>
                  <a:lnTo>
                    <a:pt x="11979" y="82752"/>
                  </a:lnTo>
                  <a:lnTo>
                    <a:pt x="35961" y="992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SMARTInkShape-1829"/>
            <p:cNvSpPr/>
            <p:nvPr>
              <p:custDataLst>
                <p:tags r:id="rId155"/>
              </p:custDataLst>
            </p:nvPr>
          </p:nvSpPr>
          <p:spPr>
            <a:xfrm>
              <a:off x="1782372" y="4113764"/>
              <a:ext cx="59129" cy="83587"/>
            </a:xfrm>
            <a:custGeom>
              <a:avLst/>
              <a:gdLst/>
              <a:ahLst/>
              <a:cxnLst/>
              <a:rect l="0" t="0" r="0" b="0"/>
              <a:pathLst>
                <a:path w="59129" h="83587">
                  <a:moveTo>
                    <a:pt x="46428" y="20086"/>
                  </a:moveTo>
                  <a:lnTo>
                    <a:pt x="46428" y="20086"/>
                  </a:lnTo>
                  <a:lnTo>
                    <a:pt x="46428" y="2409"/>
                  </a:lnTo>
                  <a:lnTo>
                    <a:pt x="44311" y="540"/>
                  </a:lnTo>
                  <a:lnTo>
                    <a:pt x="40784" y="0"/>
                  </a:lnTo>
                  <a:lnTo>
                    <a:pt x="27587" y="2610"/>
                  </a:lnTo>
                  <a:lnTo>
                    <a:pt x="19004" y="6675"/>
                  </a:lnTo>
                  <a:lnTo>
                    <a:pt x="10486" y="13184"/>
                  </a:lnTo>
                  <a:lnTo>
                    <a:pt x="3878" y="24545"/>
                  </a:lnTo>
                  <a:lnTo>
                    <a:pt x="0" y="38295"/>
                  </a:lnTo>
                  <a:lnTo>
                    <a:pt x="628" y="51462"/>
                  </a:lnTo>
                  <a:lnTo>
                    <a:pt x="3260" y="60607"/>
                  </a:lnTo>
                  <a:lnTo>
                    <a:pt x="4949" y="64033"/>
                  </a:lnTo>
                  <a:lnTo>
                    <a:pt x="8192" y="66317"/>
                  </a:lnTo>
                  <a:lnTo>
                    <a:pt x="17440" y="68855"/>
                  </a:lnTo>
                  <a:lnTo>
                    <a:pt x="24842" y="68102"/>
                  </a:lnTo>
                  <a:lnTo>
                    <a:pt x="27804" y="66913"/>
                  </a:lnTo>
                  <a:lnTo>
                    <a:pt x="32977" y="61829"/>
                  </a:lnTo>
                  <a:lnTo>
                    <a:pt x="45129" y="46953"/>
                  </a:lnTo>
                  <a:lnTo>
                    <a:pt x="45562" y="47170"/>
                  </a:lnTo>
                  <a:lnTo>
                    <a:pt x="46043" y="49292"/>
                  </a:lnTo>
                  <a:lnTo>
                    <a:pt x="47058" y="61473"/>
                  </a:lnTo>
                  <a:lnTo>
                    <a:pt x="51475" y="72644"/>
                  </a:lnTo>
                  <a:lnTo>
                    <a:pt x="59128" y="8358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9" name="SMARTInkShape-Group409"/>
          <p:cNvGrpSpPr/>
          <p:nvPr/>
        </p:nvGrpSpPr>
        <p:grpSpPr>
          <a:xfrm>
            <a:off x="2211583" y="3918899"/>
            <a:ext cx="1566668" cy="405108"/>
            <a:chOff x="2211583" y="3918899"/>
            <a:chExt cx="1566668" cy="405108"/>
          </a:xfrm>
        </p:grpSpPr>
        <p:sp>
          <p:nvSpPr>
            <p:cNvPr id="107" name="SMARTInkShape-1830"/>
            <p:cNvSpPr/>
            <p:nvPr>
              <p:custDataLst>
                <p:tags r:id="rId140"/>
              </p:custDataLst>
            </p:nvPr>
          </p:nvSpPr>
          <p:spPr>
            <a:xfrm>
              <a:off x="3657600" y="4000500"/>
              <a:ext cx="120651" cy="121160"/>
            </a:xfrm>
            <a:custGeom>
              <a:avLst/>
              <a:gdLst/>
              <a:ahLst/>
              <a:cxnLst/>
              <a:rect l="0" t="0" r="0" b="0"/>
              <a:pathLst>
                <a:path w="120651" h="121160">
                  <a:moveTo>
                    <a:pt x="0" y="44450"/>
                  </a:moveTo>
                  <a:lnTo>
                    <a:pt x="0" y="44450"/>
                  </a:lnTo>
                  <a:lnTo>
                    <a:pt x="8838" y="26773"/>
                  </a:lnTo>
                  <a:lnTo>
                    <a:pt x="10831" y="24904"/>
                  </a:lnTo>
                  <a:lnTo>
                    <a:pt x="12865" y="24364"/>
                  </a:lnTo>
                  <a:lnTo>
                    <a:pt x="20981" y="26974"/>
                  </a:lnTo>
                  <a:lnTo>
                    <a:pt x="24571" y="28566"/>
                  </a:lnTo>
                  <a:lnTo>
                    <a:pt x="30440" y="34098"/>
                  </a:lnTo>
                  <a:lnTo>
                    <a:pt x="39958" y="49147"/>
                  </a:lnTo>
                  <a:lnTo>
                    <a:pt x="43119" y="71634"/>
                  </a:lnTo>
                  <a:lnTo>
                    <a:pt x="39117" y="108014"/>
                  </a:lnTo>
                  <a:lnTo>
                    <a:pt x="35495" y="118092"/>
                  </a:lnTo>
                  <a:lnTo>
                    <a:pt x="33541" y="120355"/>
                  </a:lnTo>
                  <a:lnTo>
                    <a:pt x="31533" y="121159"/>
                  </a:lnTo>
                  <a:lnTo>
                    <a:pt x="29489" y="120990"/>
                  </a:lnTo>
                  <a:lnTo>
                    <a:pt x="28831" y="119465"/>
                  </a:lnTo>
                  <a:lnTo>
                    <a:pt x="29982" y="114008"/>
                  </a:lnTo>
                  <a:lnTo>
                    <a:pt x="50974" y="75071"/>
                  </a:lnTo>
                  <a:lnTo>
                    <a:pt x="78115" y="35708"/>
                  </a:lnTo>
                  <a:lnTo>
                    <a:pt x="1206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SMARTInkShape-1831"/>
            <p:cNvSpPr/>
            <p:nvPr>
              <p:custDataLst>
                <p:tags r:id="rId141"/>
              </p:custDataLst>
            </p:nvPr>
          </p:nvSpPr>
          <p:spPr>
            <a:xfrm>
              <a:off x="3568884" y="4040233"/>
              <a:ext cx="49593" cy="78351"/>
            </a:xfrm>
            <a:custGeom>
              <a:avLst/>
              <a:gdLst/>
              <a:ahLst/>
              <a:cxnLst/>
              <a:rect l="0" t="0" r="0" b="0"/>
              <a:pathLst>
                <a:path w="49593" h="78351">
                  <a:moveTo>
                    <a:pt x="25216" y="23767"/>
                  </a:moveTo>
                  <a:lnTo>
                    <a:pt x="25216" y="23767"/>
                  </a:lnTo>
                  <a:lnTo>
                    <a:pt x="6918" y="23767"/>
                  </a:lnTo>
                  <a:lnTo>
                    <a:pt x="4551" y="25178"/>
                  </a:lnTo>
                  <a:lnTo>
                    <a:pt x="2972" y="27530"/>
                  </a:lnTo>
                  <a:lnTo>
                    <a:pt x="1219" y="34611"/>
                  </a:lnTo>
                  <a:lnTo>
                    <a:pt x="0" y="59088"/>
                  </a:lnTo>
                  <a:lnTo>
                    <a:pt x="3661" y="67922"/>
                  </a:lnTo>
                  <a:lnTo>
                    <a:pt x="6613" y="72254"/>
                  </a:lnTo>
                  <a:lnTo>
                    <a:pt x="10697" y="75141"/>
                  </a:lnTo>
                  <a:lnTo>
                    <a:pt x="20879" y="78350"/>
                  </a:lnTo>
                  <a:lnTo>
                    <a:pt x="28698" y="77895"/>
                  </a:lnTo>
                  <a:lnTo>
                    <a:pt x="35230" y="74635"/>
                  </a:lnTo>
                  <a:lnTo>
                    <a:pt x="42837" y="68482"/>
                  </a:lnTo>
                  <a:lnTo>
                    <a:pt x="47158" y="61044"/>
                  </a:lnTo>
                  <a:lnTo>
                    <a:pt x="49592" y="45160"/>
                  </a:lnTo>
                  <a:lnTo>
                    <a:pt x="48750" y="31158"/>
                  </a:lnTo>
                  <a:lnTo>
                    <a:pt x="40341" y="12081"/>
                  </a:lnTo>
                  <a:lnTo>
                    <a:pt x="32879" y="1875"/>
                  </a:lnTo>
                  <a:lnTo>
                    <a:pt x="29619" y="0"/>
                  </a:lnTo>
                  <a:lnTo>
                    <a:pt x="26741" y="161"/>
                  </a:lnTo>
                  <a:lnTo>
                    <a:pt x="24116" y="1680"/>
                  </a:lnTo>
                  <a:lnTo>
                    <a:pt x="22366" y="4103"/>
                  </a:lnTo>
                  <a:lnTo>
                    <a:pt x="18866" y="174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SMARTInkShape-1832"/>
            <p:cNvSpPr/>
            <p:nvPr>
              <p:custDataLst>
                <p:tags r:id="rId142"/>
              </p:custDataLst>
            </p:nvPr>
          </p:nvSpPr>
          <p:spPr>
            <a:xfrm>
              <a:off x="3486150" y="4025900"/>
              <a:ext cx="63501" cy="102449"/>
            </a:xfrm>
            <a:custGeom>
              <a:avLst/>
              <a:gdLst/>
              <a:ahLst/>
              <a:cxnLst/>
              <a:rect l="0" t="0" r="0" b="0"/>
              <a:pathLst>
                <a:path w="63501" h="102449">
                  <a:moveTo>
                    <a:pt x="0" y="19050"/>
                  </a:moveTo>
                  <a:lnTo>
                    <a:pt x="0" y="19050"/>
                  </a:lnTo>
                  <a:lnTo>
                    <a:pt x="0" y="22708"/>
                  </a:lnTo>
                  <a:lnTo>
                    <a:pt x="0" y="21146"/>
                  </a:lnTo>
                  <a:lnTo>
                    <a:pt x="3763" y="23745"/>
                  </a:lnTo>
                  <a:lnTo>
                    <a:pt x="14305" y="33539"/>
                  </a:lnTo>
                  <a:lnTo>
                    <a:pt x="21015" y="50233"/>
                  </a:lnTo>
                  <a:lnTo>
                    <a:pt x="25015" y="90946"/>
                  </a:lnTo>
                  <a:lnTo>
                    <a:pt x="23347" y="98746"/>
                  </a:lnTo>
                  <a:lnTo>
                    <a:pt x="21915" y="101814"/>
                  </a:lnTo>
                  <a:lnTo>
                    <a:pt x="20255" y="102448"/>
                  </a:lnTo>
                  <a:lnTo>
                    <a:pt x="18442" y="101460"/>
                  </a:lnTo>
                  <a:lnTo>
                    <a:pt x="16528" y="99390"/>
                  </a:lnTo>
                  <a:lnTo>
                    <a:pt x="13834" y="82992"/>
                  </a:lnTo>
                  <a:lnTo>
                    <a:pt x="24782" y="37662"/>
                  </a:lnTo>
                  <a:lnTo>
                    <a:pt x="27105" y="31458"/>
                  </a:lnTo>
                  <a:lnTo>
                    <a:pt x="635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SMARTInkShape-1833"/>
            <p:cNvSpPr/>
            <p:nvPr>
              <p:custDataLst>
                <p:tags r:id="rId143"/>
              </p:custDataLst>
            </p:nvPr>
          </p:nvSpPr>
          <p:spPr>
            <a:xfrm>
              <a:off x="3374542" y="4032250"/>
              <a:ext cx="67159" cy="104833"/>
            </a:xfrm>
            <a:custGeom>
              <a:avLst/>
              <a:gdLst/>
              <a:ahLst/>
              <a:cxnLst/>
              <a:rect l="0" t="0" r="0" b="0"/>
              <a:pathLst>
                <a:path w="67159" h="104833">
                  <a:moveTo>
                    <a:pt x="3658" y="44450"/>
                  </a:moveTo>
                  <a:lnTo>
                    <a:pt x="3658" y="44450"/>
                  </a:lnTo>
                  <a:lnTo>
                    <a:pt x="2952" y="23493"/>
                  </a:lnTo>
                  <a:lnTo>
                    <a:pt x="0" y="16917"/>
                  </a:lnTo>
                  <a:lnTo>
                    <a:pt x="514" y="16923"/>
                  </a:lnTo>
                  <a:lnTo>
                    <a:pt x="30267" y="42745"/>
                  </a:lnTo>
                  <a:lnTo>
                    <a:pt x="46350" y="66131"/>
                  </a:lnTo>
                  <a:lnTo>
                    <a:pt x="52056" y="83643"/>
                  </a:lnTo>
                  <a:lnTo>
                    <a:pt x="53391" y="95736"/>
                  </a:lnTo>
                  <a:lnTo>
                    <a:pt x="51629" y="99807"/>
                  </a:lnTo>
                  <a:lnTo>
                    <a:pt x="48339" y="102521"/>
                  </a:lnTo>
                  <a:lnTo>
                    <a:pt x="44028" y="104331"/>
                  </a:lnTo>
                  <a:lnTo>
                    <a:pt x="40450" y="104832"/>
                  </a:lnTo>
                  <a:lnTo>
                    <a:pt x="34592" y="103507"/>
                  </a:lnTo>
                  <a:lnTo>
                    <a:pt x="23955" y="88681"/>
                  </a:lnTo>
                  <a:lnTo>
                    <a:pt x="21616" y="70458"/>
                  </a:lnTo>
                  <a:lnTo>
                    <a:pt x="23634" y="50364"/>
                  </a:lnTo>
                  <a:lnTo>
                    <a:pt x="29234" y="34379"/>
                  </a:lnTo>
                  <a:lnTo>
                    <a:pt x="43692" y="13479"/>
                  </a:lnTo>
                  <a:lnTo>
                    <a:pt x="51554" y="5991"/>
                  </a:lnTo>
                  <a:lnTo>
                    <a:pt x="57401" y="2662"/>
                  </a:lnTo>
                  <a:lnTo>
                    <a:pt x="6715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SMARTInkShape-1834"/>
            <p:cNvSpPr/>
            <p:nvPr>
              <p:custDataLst>
                <p:tags r:id="rId144"/>
              </p:custDataLst>
            </p:nvPr>
          </p:nvSpPr>
          <p:spPr>
            <a:xfrm>
              <a:off x="3270250" y="4045995"/>
              <a:ext cx="101601" cy="94135"/>
            </a:xfrm>
            <a:custGeom>
              <a:avLst/>
              <a:gdLst/>
              <a:ahLst/>
              <a:cxnLst/>
              <a:rect l="0" t="0" r="0" b="0"/>
              <a:pathLst>
                <a:path w="101601" h="94135">
                  <a:moveTo>
                    <a:pt x="0" y="37055"/>
                  </a:moveTo>
                  <a:lnTo>
                    <a:pt x="0" y="37055"/>
                  </a:lnTo>
                  <a:lnTo>
                    <a:pt x="3371" y="40426"/>
                  </a:lnTo>
                  <a:lnTo>
                    <a:pt x="6907" y="42081"/>
                  </a:lnTo>
                  <a:lnTo>
                    <a:pt x="8838" y="42522"/>
                  </a:lnTo>
                  <a:lnTo>
                    <a:pt x="14927" y="46515"/>
                  </a:lnTo>
                  <a:lnTo>
                    <a:pt x="22862" y="46433"/>
                  </a:lnTo>
                  <a:lnTo>
                    <a:pt x="41832" y="40632"/>
                  </a:lnTo>
                  <a:lnTo>
                    <a:pt x="54885" y="28002"/>
                  </a:lnTo>
                  <a:lnTo>
                    <a:pt x="59671" y="16804"/>
                  </a:lnTo>
                  <a:lnTo>
                    <a:pt x="62743" y="2481"/>
                  </a:lnTo>
                  <a:lnTo>
                    <a:pt x="61584" y="1305"/>
                  </a:lnTo>
                  <a:lnTo>
                    <a:pt x="56534" y="0"/>
                  </a:lnTo>
                  <a:lnTo>
                    <a:pt x="39015" y="9377"/>
                  </a:lnTo>
                  <a:lnTo>
                    <a:pt x="29570" y="19815"/>
                  </a:lnTo>
                  <a:lnTo>
                    <a:pt x="26063" y="25561"/>
                  </a:lnTo>
                  <a:lnTo>
                    <a:pt x="21128" y="50505"/>
                  </a:lnTo>
                  <a:lnTo>
                    <a:pt x="23736" y="66316"/>
                  </a:lnTo>
                  <a:lnTo>
                    <a:pt x="26408" y="73495"/>
                  </a:lnTo>
                  <a:lnTo>
                    <a:pt x="38783" y="85236"/>
                  </a:lnTo>
                  <a:lnTo>
                    <a:pt x="47022" y="90342"/>
                  </a:lnTo>
                  <a:lnTo>
                    <a:pt x="65584" y="94134"/>
                  </a:lnTo>
                  <a:lnTo>
                    <a:pt x="101600" y="878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SMARTInkShape-1835"/>
            <p:cNvSpPr/>
            <p:nvPr>
              <p:custDataLst>
                <p:tags r:id="rId145"/>
              </p:custDataLst>
            </p:nvPr>
          </p:nvSpPr>
          <p:spPr>
            <a:xfrm>
              <a:off x="2961127" y="3918899"/>
              <a:ext cx="168948" cy="232963"/>
            </a:xfrm>
            <a:custGeom>
              <a:avLst/>
              <a:gdLst/>
              <a:ahLst/>
              <a:cxnLst/>
              <a:rect l="0" t="0" r="0" b="0"/>
              <a:pathLst>
                <a:path w="168948" h="232963">
                  <a:moveTo>
                    <a:pt x="10673" y="164151"/>
                  </a:moveTo>
                  <a:lnTo>
                    <a:pt x="10673" y="164151"/>
                  </a:lnTo>
                  <a:lnTo>
                    <a:pt x="10673" y="167522"/>
                  </a:lnTo>
                  <a:lnTo>
                    <a:pt x="11379" y="168515"/>
                  </a:lnTo>
                  <a:lnTo>
                    <a:pt x="12554" y="169177"/>
                  </a:lnTo>
                  <a:lnTo>
                    <a:pt x="19461" y="170108"/>
                  </a:lnTo>
                  <a:lnTo>
                    <a:pt x="22882" y="170239"/>
                  </a:lnTo>
                  <a:lnTo>
                    <a:pt x="25868" y="168915"/>
                  </a:lnTo>
                  <a:lnTo>
                    <a:pt x="31067" y="163681"/>
                  </a:lnTo>
                  <a:lnTo>
                    <a:pt x="37961" y="152801"/>
                  </a:lnTo>
                  <a:lnTo>
                    <a:pt x="41101" y="140640"/>
                  </a:lnTo>
                  <a:lnTo>
                    <a:pt x="40836" y="137894"/>
                  </a:lnTo>
                  <a:lnTo>
                    <a:pt x="39954" y="136063"/>
                  </a:lnTo>
                  <a:lnTo>
                    <a:pt x="38660" y="134842"/>
                  </a:lnTo>
                  <a:lnTo>
                    <a:pt x="35341" y="133486"/>
                  </a:lnTo>
                  <a:lnTo>
                    <a:pt x="33468" y="133125"/>
                  </a:lnTo>
                  <a:lnTo>
                    <a:pt x="20720" y="142728"/>
                  </a:lnTo>
                  <a:lnTo>
                    <a:pt x="15139" y="149455"/>
                  </a:lnTo>
                  <a:lnTo>
                    <a:pt x="2533" y="180639"/>
                  </a:lnTo>
                  <a:lnTo>
                    <a:pt x="0" y="194762"/>
                  </a:lnTo>
                  <a:lnTo>
                    <a:pt x="2637" y="208094"/>
                  </a:lnTo>
                  <a:lnTo>
                    <a:pt x="5316" y="214613"/>
                  </a:lnTo>
                  <a:lnTo>
                    <a:pt x="8512" y="218959"/>
                  </a:lnTo>
                  <a:lnTo>
                    <a:pt x="15828" y="223788"/>
                  </a:lnTo>
                  <a:lnTo>
                    <a:pt x="37992" y="223135"/>
                  </a:lnTo>
                  <a:lnTo>
                    <a:pt x="72018" y="215182"/>
                  </a:lnTo>
                  <a:lnTo>
                    <a:pt x="104034" y="194692"/>
                  </a:lnTo>
                  <a:lnTo>
                    <a:pt x="118769" y="180255"/>
                  </a:lnTo>
                  <a:lnTo>
                    <a:pt x="127118" y="169057"/>
                  </a:lnTo>
                  <a:lnTo>
                    <a:pt x="127109" y="167421"/>
                  </a:lnTo>
                  <a:lnTo>
                    <a:pt x="125691" y="166331"/>
                  </a:lnTo>
                  <a:lnTo>
                    <a:pt x="123335" y="165605"/>
                  </a:lnTo>
                  <a:lnTo>
                    <a:pt x="115072" y="168560"/>
                  </a:lnTo>
                  <a:lnTo>
                    <a:pt x="95892" y="181955"/>
                  </a:lnTo>
                  <a:lnTo>
                    <a:pt x="75563" y="206918"/>
                  </a:lnTo>
                  <a:lnTo>
                    <a:pt x="71263" y="217495"/>
                  </a:lnTo>
                  <a:lnTo>
                    <a:pt x="71527" y="222292"/>
                  </a:lnTo>
                  <a:lnTo>
                    <a:pt x="75584" y="231384"/>
                  </a:lnTo>
                  <a:lnTo>
                    <a:pt x="79347" y="232962"/>
                  </a:lnTo>
                  <a:lnTo>
                    <a:pt x="83972" y="232602"/>
                  </a:lnTo>
                  <a:lnTo>
                    <a:pt x="94756" y="227735"/>
                  </a:lnTo>
                  <a:lnTo>
                    <a:pt x="106604" y="218516"/>
                  </a:lnTo>
                  <a:lnTo>
                    <a:pt x="128974" y="175987"/>
                  </a:lnTo>
                  <a:lnTo>
                    <a:pt x="142697" y="134425"/>
                  </a:lnTo>
                  <a:lnTo>
                    <a:pt x="154841" y="91529"/>
                  </a:lnTo>
                  <a:lnTo>
                    <a:pt x="164005" y="50911"/>
                  </a:lnTo>
                  <a:lnTo>
                    <a:pt x="168709" y="5950"/>
                  </a:lnTo>
                  <a:lnTo>
                    <a:pt x="168947" y="1533"/>
                  </a:lnTo>
                  <a:lnTo>
                    <a:pt x="168401" y="0"/>
                  </a:lnTo>
                  <a:lnTo>
                    <a:pt x="167330" y="389"/>
                  </a:lnTo>
                  <a:lnTo>
                    <a:pt x="165911" y="2060"/>
                  </a:lnTo>
                  <a:lnTo>
                    <a:pt x="149016" y="42557"/>
                  </a:lnTo>
                  <a:lnTo>
                    <a:pt x="143599" y="83923"/>
                  </a:lnTo>
                  <a:lnTo>
                    <a:pt x="134166" y="127215"/>
                  </a:lnTo>
                  <a:lnTo>
                    <a:pt x="131323" y="19590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SMARTInkShape-1836"/>
            <p:cNvSpPr/>
            <p:nvPr>
              <p:custDataLst>
                <p:tags r:id="rId146"/>
              </p:custDataLst>
            </p:nvPr>
          </p:nvSpPr>
          <p:spPr>
            <a:xfrm>
              <a:off x="2819400" y="4051300"/>
              <a:ext cx="95251" cy="103185"/>
            </a:xfrm>
            <a:custGeom>
              <a:avLst/>
              <a:gdLst/>
              <a:ahLst/>
              <a:cxnLst/>
              <a:rect l="0" t="0" r="0" b="0"/>
              <a:pathLst>
                <a:path w="95251" h="103185">
                  <a:moveTo>
                    <a:pt x="0" y="19050"/>
                  </a:moveTo>
                  <a:lnTo>
                    <a:pt x="0" y="19050"/>
                  </a:lnTo>
                  <a:lnTo>
                    <a:pt x="21048" y="10212"/>
                  </a:lnTo>
                  <a:lnTo>
                    <a:pt x="32638" y="9948"/>
                  </a:lnTo>
                  <a:lnTo>
                    <a:pt x="44139" y="12888"/>
                  </a:lnTo>
                  <a:lnTo>
                    <a:pt x="53954" y="18898"/>
                  </a:lnTo>
                  <a:lnTo>
                    <a:pt x="67414" y="40328"/>
                  </a:lnTo>
                  <a:lnTo>
                    <a:pt x="70413" y="59081"/>
                  </a:lnTo>
                  <a:lnTo>
                    <a:pt x="68135" y="83828"/>
                  </a:lnTo>
                  <a:lnTo>
                    <a:pt x="66590" y="89751"/>
                  </a:lnTo>
                  <a:lnTo>
                    <a:pt x="61110" y="98215"/>
                  </a:lnTo>
                  <a:lnTo>
                    <a:pt x="55382" y="102918"/>
                  </a:lnTo>
                  <a:lnTo>
                    <a:pt x="53855" y="103184"/>
                  </a:lnTo>
                  <a:lnTo>
                    <a:pt x="52837" y="102656"/>
                  </a:lnTo>
                  <a:lnTo>
                    <a:pt x="59817" y="60872"/>
                  </a:lnTo>
                  <a:lnTo>
                    <a:pt x="952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SMARTInkShape-1837"/>
            <p:cNvSpPr/>
            <p:nvPr>
              <p:custDataLst>
                <p:tags r:id="rId147"/>
              </p:custDataLst>
            </p:nvPr>
          </p:nvSpPr>
          <p:spPr>
            <a:xfrm>
              <a:off x="2743200" y="4057352"/>
              <a:ext cx="74247" cy="266655"/>
            </a:xfrm>
            <a:custGeom>
              <a:avLst/>
              <a:gdLst/>
              <a:ahLst/>
              <a:cxnLst/>
              <a:rect l="0" t="0" r="0" b="0"/>
              <a:pathLst>
                <a:path w="74247" h="266655">
                  <a:moveTo>
                    <a:pt x="0" y="57448"/>
                  </a:moveTo>
                  <a:lnTo>
                    <a:pt x="0" y="57448"/>
                  </a:lnTo>
                  <a:lnTo>
                    <a:pt x="3371" y="57448"/>
                  </a:lnTo>
                  <a:lnTo>
                    <a:pt x="12209" y="67561"/>
                  </a:lnTo>
                  <a:lnTo>
                    <a:pt x="20030" y="114884"/>
                  </a:lnTo>
                  <a:lnTo>
                    <a:pt x="24339" y="160359"/>
                  </a:lnTo>
                  <a:lnTo>
                    <a:pt x="25260" y="205761"/>
                  </a:lnTo>
                  <a:lnTo>
                    <a:pt x="25382" y="250232"/>
                  </a:lnTo>
                  <a:lnTo>
                    <a:pt x="25392" y="262133"/>
                  </a:lnTo>
                  <a:lnTo>
                    <a:pt x="24689" y="265166"/>
                  </a:lnTo>
                  <a:lnTo>
                    <a:pt x="23515" y="266482"/>
                  </a:lnTo>
                  <a:lnTo>
                    <a:pt x="22027" y="266654"/>
                  </a:lnTo>
                  <a:lnTo>
                    <a:pt x="17561" y="223626"/>
                  </a:lnTo>
                  <a:lnTo>
                    <a:pt x="10289" y="178703"/>
                  </a:lnTo>
                  <a:lnTo>
                    <a:pt x="7517" y="134533"/>
                  </a:lnTo>
                  <a:lnTo>
                    <a:pt x="8750" y="101350"/>
                  </a:lnTo>
                  <a:lnTo>
                    <a:pt x="13411" y="60343"/>
                  </a:lnTo>
                  <a:lnTo>
                    <a:pt x="24678" y="20782"/>
                  </a:lnTo>
                  <a:lnTo>
                    <a:pt x="34251" y="7521"/>
                  </a:lnTo>
                  <a:lnTo>
                    <a:pt x="39767" y="2997"/>
                  </a:lnTo>
                  <a:lnTo>
                    <a:pt x="45562" y="686"/>
                  </a:lnTo>
                  <a:lnTo>
                    <a:pt x="57644" y="0"/>
                  </a:lnTo>
                  <a:lnTo>
                    <a:pt x="62418" y="2216"/>
                  </a:lnTo>
                  <a:lnTo>
                    <a:pt x="69604" y="10323"/>
                  </a:lnTo>
                  <a:lnTo>
                    <a:pt x="74246" y="36900"/>
                  </a:lnTo>
                  <a:lnTo>
                    <a:pt x="68879" y="64844"/>
                  </a:lnTo>
                  <a:lnTo>
                    <a:pt x="54981" y="87626"/>
                  </a:lnTo>
                  <a:lnTo>
                    <a:pt x="34086" y="104411"/>
                  </a:lnTo>
                  <a:lnTo>
                    <a:pt x="23851" y="108189"/>
                  </a:lnTo>
                  <a:lnTo>
                    <a:pt x="20134" y="108209"/>
                  </a:lnTo>
                  <a:lnTo>
                    <a:pt x="17656" y="105400"/>
                  </a:lnTo>
                  <a:lnTo>
                    <a:pt x="12700" y="8284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SMARTInkShape-1838"/>
            <p:cNvSpPr/>
            <p:nvPr>
              <p:custDataLst>
                <p:tags r:id="rId148"/>
              </p:custDataLst>
            </p:nvPr>
          </p:nvSpPr>
          <p:spPr>
            <a:xfrm>
              <a:off x="2559050" y="4133850"/>
              <a:ext cx="14477" cy="12701"/>
            </a:xfrm>
            <a:custGeom>
              <a:avLst/>
              <a:gdLst/>
              <a:ahLst/>
              <a:cxnLst/>
              <a:rect l="0" t="0" r="0" b="0"/>
              <a:pathLst>
                <a:path w="14477" h="12701">
                  <a:moveTo>
                    <a:pt x="0" y="0"/>
                  </a:moveTo>
                  <a:lnTo>
                    <a:pt x="0" y="0"/>
                  </a:lnTo>
                  <a:lnTo>
                    <a:pt x="6742" y="0"/>
                  </a:lnTo>
                  <a:lnTo>
                    <a:pt x="11933" y="1881"/>
                  </a:lnTo>
                  <a:lnTo>
                    <a:pt x="14305" y="3371"/>
                  </a:lnTo>
                  <a:lnTo>
                    <a:pt x="14476" y="5069"/>
                  </a:lnTo>
                  <a:lnTo>
                    <a:pt x="13178" y="6907"/>
                  </a:lnTo>
                  <a:lnTo>
                    <a:pt x="6350" y="12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SMARTInkShape-1839"/>
            <p:cNvSpPr/>
            <p:nvPr>
              <p:custDataLst>
                <p:tags r:id="rId149"/>
              </p:custDataLst>
            </p:nvPr>
          </p:nvSpPr>
          <p:spPr>
            <a:xfrm>
              <a:off x="2406650" y="4077660"/>
              <a:ext cx="82154" cy="226668"/>
            </a:xfrm>
            <a:custGeom>
              <a:avLst/>
              <a:gdLst/>
              <a:ahLst/>
              <a:cxnLst/>
              <a:rect l="0" t="0" r="0" b="0"/>
              <a:pathLst>
                <a:path w="82154" h="226668">
                  <a:moveTo>
                    <a:pt x="76200" y="11740"/>
                  </a:moveTo>
                  <a:lnTo>
                    <a:pt x="76200" y="11740"/>
                  </a:lnTo>
                  <a:lnTo>
                    <a:pt x="72829" y="8369"/>
                  </a:lnTo>
                  <a:lnTo>
                    <a:pt x="69293" y="6714"/>
                  </a:lnTo>
                  <a:lnTo>
                    <a:pt x="40695" y="0"/>
                  </a:lnTo>
                  <a:lnTo>
                    <a:pt x="36302" y="1797"/>
                  </a:lnTo>
                  <a:lnTo>
                    <a:pt x="27659" y="9437"/>
                  </a:lnTo>
                  <a:lnTo>
                    <a:pt x="22876" y="18007"/>
                  </a:lnTo>
                  <a:lnTo>
                    <a:pt x="21601" y="22268"/>
                  </a:lnTo>
                  <a:lnTo>
                    <a:pt x="21456" y="25814"/>
                  </a:lnTo>
                  <a:lnTo>
                    <a:pt x="23176" y="31636"/>
                  </a:lnTo>
                  <a:lnTo>
                    <a:pt x="26034" y="33470"/>
                  </a:lnTo>
                  <a:lnTo>
                    <a:pt x="34854" y="35509"/>
                  </a:lnTo>
                  <a:lnTo>
                    <a:pt x="51720" y="33286"/>
                  </a:lnTo>
                  <a:lnTo>
                    <a:pt x="60146" y="28136"/>
                  </a:lnTo>
                  <a:lnTo>
                    <a:pt x="66243" y="22555"/>
                  </a:lnTo>
                  <a:lnTo>
                    <a:pt x="74749" y="18678"/>
                  </a:lnTo>
                  <a:lnTo>
                    <a:pt x="75770" y="28377"/>
                  </a:lnTo>
                  <a:lnTo>
                    <a:pt x="78025" y="70523"/>
                  </a:lnTo>
                  <a:lnTo>
                    <a:pt x="81209" y="106768"/>
                  </a:lnTo>
                  <a:lnTo>
                    <a:pt x="82153" y="147611"/>
                  </a:lnTo>
                  <a:lnTo>
                    <a:pt x="78669" y="183937"/>
                  </a:lnTo>
                  <a:lnTo>
                    <a:pt x="71653" y="206099"/>
                  </a:lnTo>
                  <a:lnTo>
                    <a:pt x="61479" y="220654"/>
                  </a:lnTo>
                  <a:lnTo>
                    <a:pt x="54392" y="224393"/>
                  </a:lnTo>
                  <a:lnTo>
                    <a:pt x="37109" y="226667"/>
                  </a:lnTo>
                  <a:lnTo>
                    <a:pt x="28973" y="223464"/>
                  </a:lnTo>
                  <a:lnTo>
                    <a:pt x="14288" y="210497"/>
                  </a:lnTo>
                  <a:lnTo>
                    <a:pt x="0" y="1831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SMARTInkShape-1840"/>
            <p:cNvSpPr/>
            <p:nvPr>
              <p:custDataLst>
                <p:tags r:id="rId150"/>
              </p:custDataLst>
            </p:nvPr>
          </p:nvSpPr>
          <p:spPr>
            <a:xfrm>
              <a:off x="2324100" y="4064000"/>
              <a:ext cx="82551" cy="89816"/>
            </a:xfrm>
            <a:custGeom>
              <a:avLst/>
              <a:gdLst/>
              <a:ahLst/>
              <a:cxnLst/>
              <a:rect l="0" t="0" r="0" b="0"/>
              <a:pathLst>
                <a:path w="82551" h="89816">
                  <a:moveTo>
                    <a:pt x="0" y="44450"/>
                  </a:moveTo>
                  <a:lnTo>
                    <a:pt x="0" y="44450"/>
                  </a:lnTo>
                  <a:lnTo>
                    <a:pt x="0" y="29269"/>
                  </a:lnTo>
                  <a:lnTo>
                    <a:pt x="3371" y="61497"/>
                  </a:lnTo>
                  <a:lnTo>
                    <a:pt x="8838" y="78586"/>
                  </a:lnTo>
                  <a:lnTo>
                    <a:pt x="16628" y="86197"/>
                  </a:lnTo>
                  <a:lnTo>
                    <a:pt x="21669" y="89215"/>
                  </a:lnTo>
                  <a:lnTo>
                    <a:pt x="27145" y="89815"/>
                  </a:lnTo>
                  <a:lnTo>
                    <a:pt x="38876" y="86720"/>
                  </a:lnTo>
                  <a:lnTo>
                    <a:pt x="50638" y="80414"/>
                  </a:lnTo>
                  <a:lnTo>
                    <a:pt x="61962" y="60594"/>
                  </a:lnTo>
                  <a:lnTo>
                    <a:pt x="825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SMARTInkShape-1841"/>
            <p:cNvSpPr/>
            <p:nvPr>
              <p:custDataLst>
                <p:tags r:id="rId151"/>
              </p:custDataLst>
            </p:nvPr>
          </p:nvSpPr>
          <p:spPr>
            <a:xfrm>
              <a:off x="2211583" y="4074808"/>
              <a:ext cx="93468" cy="98059"/>
            </a:xfrm>
            <a:custGeom>
              <a:avLst/>
              <a:gdLst/>
              <a:ahLst/>
              <a:cxnLst/>
              <a:rect l="0" t="0" r="0" b="0"/>
              <a:pathLst>
                <a:path w="93468" h="98059">
                  <a:moveTo>
                    <a:pt x="61717" y="46342"/>
                  </a:moveTo>
                  <a:lnTo>
                    <a:pt x="61717" y="46342"/>
                  </a:lnTo>
                  <a:lnTo>
                    <a:pt x="61717" y="42971"/>
                  </a:lnTo>
                  <a:lnTo>
                    <a:pt x="59835" y="39435"/>
                  </a:lnTo>
                  <a:lnTo>
                    <a:pt x="58346" y="37504"/>
                  </a:lnTo>
                  <a:lnTo>
                    <a:pt x="50472" y="7150"/>
                  </a:lnTo>
                  <a:lnTo>
                    <a:pt x="46606" y="1171"/>
                  </a:lnTo>
                  <a:lnTo>
                    <a:pt x="43882" y="0"/>
                  </a:lnTo>
                  <a:lnTo>
                    <a:pt x="37092" y="580"/>
                  </a:lnTo>
                  <a:lnTo>
                    <a:pt x="25336" y="8245"/>
                  </a:lnTo>
                  <a:lnTo>
                    <a:pt x="12916" y="29566"/>
                  </a:lnTo>
                  <a:lnTo>
                    <a:pt x="1852" y="63306"/>
                  </a:lnTo>
                  <a:lnTo>
                    <a:pt x="0" y="86568"/>
                  </a:lnTo>
                  <a:lnTo>
                    <a:pt x="2066" y="95499"/>
                  </a:lnTo>
                  <a:lnTo>
                    <a:pt x="4311" y="97458"/>
                  </a:lnTo>
                  <a:lnTo>
                    <a:pt x="7219" y="98058"/>
                  </a:lnTo>
                  <a:lnTo>
                    <a:pt x="10568" y="97752"/>
                  </a:lnTo>
                  <a:lnTo>
                    <a:pt x="13507" y="96138"/>
                  </a:lnTo>
                  <a:lnTo>
                    <a:pt x="18653" y="90581"/>
                  </a:lnTo>
                  <a:lnTo>
                    <a:pt x="44503" y="45942"/>
                  </a:lnTo>
                  <a:lnTo>
                    <a:pt x="46008" y="44664"/>
                  </a:lnTo>
                  <a:lnTo>
                    <a:pt x="47011" y="44518"/>
                  </a:lnTo>
                  <a:lnTo>
                    <a:pt x="47680" y="45126"/>
                  </a:lnTo>
                  <a:lnTo>
                    <a:pt x="60475" y="72989"/>
                  </a:lnTo>
                  <a:lnTo>
                    <a:pt x="67280" y="78881"/>
                  </a:lnTo>
                  <a:lnTo>
                    <a:pt x="75008" y="81971"/>
                  </a:lnTo>
                  <a:lnTo>
                    <a:pt x="79044" y="82794"/>
                  </a:lnTo>
                  <a:lnTo>
                    <a:pt x="93467" y="7809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7" name="SMARTInkShape-Group410"/>
          <p:cNvGrpSpPr/>
          <p:nvPr/>
        </p:nvGrpSpPr>
        <p:grpSpPr>
          <a:xfrm>
            <a:off x="4285518" y="3100260"/>
            <a:ext cx="527783" cy="773241"/>
            <a:chOff x="4285518" y="3100260"/>
            <a:chExt cx="527783" cy="773241"/>
          </a:xfrm>
        </p:grpSpPr>
        <p:sp>
          <p:nvSpPr>
            <p:cNvPr id="120" name="SMARTInkShape-1842"/>
            <p:cNvSpPr/>
            <p:nvPr>
              <p:custDataLst>
                <p:tags r:id="rId133"/>
              </p:custDataLst>
            </p:nvPr>
          </p:nvSpPr>
          <p:spPr>
            <a:xfrm>
              <a:off x="4356100" y="3100260"/>
              <a:ext cx="120651" cy="96788"/>
            </a:xfrm>
            <a:custGeom>
              <a:avLst/>
              <a:gdLst/>
              <a:ahLst/>
              <a:cxnLst/>
              <a:rect l="0" t="0" r="0" b="0"/>
              <a:pathLst>
                <a:path w="120651" h="96788">
                  <a:moveTo>
                    <a:pt x="0" y="36640"/>
                  </a:moveTo>
                  <a:lnTo>
                    <a:pt x="0" y="36640"/>
                  </a:lnTo>
                  <a:lnTo>
                    <a:pt x="0" y="33269"/>
                  </a:lnTo>
                  <a:lnTo>
                    <a:pt x="1882" y="29733"/>
                  </a:lnTo>
                  <a:lnTo>
                    <a:pt x="5467" y="25085"/>
                  </a:lnTo>
                  <a:lnTo>
                    <a:pt x="5957" y="28212"/>
                  </a:lnTo>
                  <a:lnTo>
                    <a:pt x="6335" y="73169"/>
                  </a:lnTo>
                  <a:lnTo>
                    <a:pt x="6348" y="96170"/>
                  </a:lnTo>
                  <a:lnTo>
                    <a:pt x="7054" y="96787"/>
                  </a:lnTo>
                  <a:lnTo>
                    <a:pt x="8231" y="96494"/>
                  </a:lnTo>
                  <a:lnTo>
                    <a:pt x="9721" y="95592"/>
                  </a:lnTo>
                  <a:lnTo>
                    <a:pt x="21277" y="67433"/>
                  </a:lnTo>
                  <a:lnTo>
                    <a:pt x="35430" y="30415"/>
                  </a:lnTo>
                  <a:lnTo>
                    <a:pt x="46086" y="17175"/>
                  </a:lnTo>
                  <a:lnTo>
                    <a:pt x="67356" y="1788"/>
                  </a:lnTo>
                  <a:lnTo>
                    <a:pt x="74537" y="0"/>
                  </a:lnTo>
                  <a:lnTo>
                    <a:pt x="88161" y="1776"/>
                  </a:lnTo>
                  <a:lnTo>
                    <a:pt x="99390" y="9150"/>
                  </a:lnTo>
                  <a:lnTo>
                    <a:pt x="104360" y="14080"/>
                  </a:lnTo>
                  <a:lnTo>
                    <a:pt x="109882" y="28965"/>
                  </a:lnTo>
                  <a:lnTo>
                    <a:pt x="120650" y="810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SMARTInkShape-1843"/>
            <p:cNvSpPr/>
            <p:nvPr>
              <p:custDataLst>
                <p:tags r:id="rId134"/>
              </p:custDataLst>
            </p:nvPr>
          </p:nvSpPr>
          <p:spPr>
            <a:xfrm>
              <a:off x="4699000" y="3749479"/>
              <a:ext cx="12701" cy="98622"/>
            </a:xfrm>
            <a:custGeom>
              <a:avLst/>
              <a:gdLst/>
              <a:ahLst/>
              <a:cxnLst/>
              <a:rect l="0" t="0" r="0" b="0"/>
              <a:pathLst>
                <a:path w="12701" h="98622">
                  <a:moveTo>
                    <a:pt x="0" y="3371"/>
                  </a:moveTo>
                  <a:lnTo>
                    <a:pt x="0" y="3371"/>
                  </a:lnTo>
                  <a:lnTo>
                    <a:pt x="0" y="0"/>
                  </a:lnTo>
                  <a:lnTo>
                    <a:pt x="5069" y="45589"/>
                  </a:lnTo>
                  <a:lnTo>
                    <a:pt x="12700" y="986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SMARTInkShape-1844"/>
            <p:cNvSpPr/>
            <p:nvPr>
              <p:custDataLst>
                <p:tags r:id="rId135"/>
              </p:custDataLst>
            </p:nvPr>
          </p:nvSpPr>
          <p:spPr>
            <a:xfrm>
              <a:off x="4512369" y="3829050"/>
              <a:ext cx="78682" cy="24101"/>
            </a:xfrm>
            <a:custGeom>
              <a:avLst/>
              <a:gdLst/>
              <a:ahLst/>
              <a:cxnLst/>
              <a:rect l="0" t="0" r="0" b="0"/>
              <a:pathLst>
                <a:path w="78682" h="24101">
                  <a:moveTo>
                    <a:pt x="15181" y="0"/>
                  </a:moveTo>
                  <a:lnTo>
                    <a:pt x="15181" y="0"/>
                  </a:lnTo>
                  <a:lnTo>
                    <a:pt x="876" y="14305"/>
                  </a:lnTo>
                  <a:lnTo>
                    <a:pt x="0" y="16592"/>
                  </a:lnTo>
                  <a:lnTo>
                    <a:pt x="121" y="18823"/>
                  </a:lnTo>
                  <a:lnTo>
                    <a:pt x="907" y="21015"/>
                  </a:lnTo>
                  <a:lnTo>
                    <a:pt x="2137" y="22477"/>
                  </a:lnTo>
                  <a:lnTo>
                    <a:pt x="5386" y="24100"/>
                  </a:lnTo>
                  <a:lnTo>
                    <a:pt x="78681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SMARTInkShape-1845"/>
            <p:cNvSpPr/>
            <p:nvPr>
              <p:custDataLst>
                <p:tags r:id="rId136"/>
              </p:custDataLst>
            </p:nvPr>
          </p:nvSpPr>
          <p:spPr>
            <a:xfrm>
              <a:off x="4515733" y="3746500"/>
              <a:ext cx="81668" cy="12546"/>
            </a:xfrm>
            <a:custGeom>
              <a:avLst/>
              <a:gdLst/>
              <a:ahLst/>
              <a:cxnLst/>
              <a:rect l="0" t="0" r="0" b="0"/>
              <a:pathLst>
                <a:path w="81668" h="12546">
                  <a:moveTo>
                    <a:pt x="5467" y="0"/>
                  </a:moveTo>
                  <a:lnTo>
                    <a:pt x="5467" y="0"/>
                  </a:lnTo>
                  <a:lnTo>
                    <a:pt x="0" y="10935"/>
                  </a:lnTo>
                  <a:lnTo>
                    <a:pt x="411" y="11523"/>
                  </a:lnTo>
                  <a:lnTo>
                    <a:pt x="2749" y="12177"/>
                  </a:lnTo>
                  <a:lnTo>
                    <a:pt x="11403" y="12545"/>
                  </a:lnTo>
                  <a:lnTo>
                    <a:pt x="8166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SMARTInkShape-1846"/>
            <p:cNvSpPr/>
            <p:nvPr>
              <p:custDataLst>
                <p:tags r:id="rId137"/>
              </p:custDataLst>
            </p:nvPr>
          </p:nvSpPr>
          <p:spPr>
            <a:xfrm>
              <a:off x="4414733" y="3690833"/>
              <a:ext cx="23918" cy="23918"/>
            </a:xfrm>
            <a:custGeom>
              <a:avLst/>
              <a:gdLst/>
              <a:ahLst/>
              <a:cxnLst/>
              <a:rect l="0" t="0" r="0" b="0"/>
              <a:pathLst>
                <a:path w="23918" h="23918">
                  <a:moveTo>
                    <a:pt x="23917" y="23917"/>
                  </a:moveTo>
                  <a:lnTo>
                    <a:pt x="23917" y="23917"/>
                  </a:lnTo>
                  <a:lnTo>
                    <a:pt x="23917" y="20546"/>
                  </a:lnTo>
                  <a:lnTo>
                    <a:pt x="20546" y="11707"/>
                  </a:lnTo>
                  <a:lnTo>
                    <a:pt x="15128" y="6026"/>
                  </a:lnTo>
                  <a:lnTo>
                    <a:pt x="8722" y="1854"/>
                  </a:lnTo>
                  <a:lnTo>
                    <a:pt x="3523" y="0"/>
                  </a:lnTo>
                  <a:lnTo>
                    <a:pt x="1854" y="211"/>
                  </a:lnTo>
                  <a:lnTo>
                    <a:pt x="742" y="1057"/>
                  </a:lnTo>
                  <a:lnTo>
                    <a:pt x="0" y="2327"/>
                  </a:lnTo>
                  <a:lnTo>
                    <a:pt x="211" y="3174"/>
                  </a:lnTo>
                  <a:lnTo>
                    <a:pt x="1057" y="3738"/>
                  </a:lnTo>
                  <a:lnTo>
                    <a:pt x="2327" y="4115"/>
                  </a:lnTo>
                  <a:lnTo>
                    <a:pt x="11217" y="112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SMARTInkShape-1847"/>
            <p:cNvSpPr/>
            <p:nvPr>
              <p:custDataLst>
                <p:tags r:id="rId138"/>
              </p:custDataLst>
            </p:nvPr>
          </p:nvSpPr>
          <p:spPr>
            <a:xfrm>
              <a:off x="4413250" y="3771900"/>
              <a:ext cx="6351" cy="101601"/>
            </a:xfrm>
            <a:custGeom>
              <a:avLst/>
              <a:gdLst/>
              <a:ahLst/>
              <a:cxnLst/>
              <a:rect l="0" t="0" r="0" b="0"/>
              <a:pathLst>
                <a:path w="6351" h="101601">
                  <a:moveTo>
                    <a:pt x="6350" y="0"/>
                  </a:moveTo>
                  <a:lnTo>
                    <a:pt x="6350" y="0"/>
                  </a:lnTo>
                  <a:lnTo>
                    <a:pt x="2979" y="0"/>
                  </a:lnTo>
                  <a:lnTo>
                    <a:pt x="1986" y="705"/>
                  </a:lnTo>
                  <a:lnTo>
                    <a:pt x="1324" y="1881"/>
                  </a:lnTo>
                  <a:lnTo>
                    <a:pt x="883" y="3371"/>
                  </a:lnTo>
                  <a:lnTo>
                    <a:pt x="5813" y="50205"/>
                  </a:lnTo>
                  <a:lnTo>
                    <a:pt x="0" y="101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SMARTInkShape-1848"/>
            <p:cNvSpPr/>
            <p:nvPr>
              <p:custDataLst>
                <p:tags r:id="rId139"/>
              </p:custDataLst>
            </p:nvPr>
          </p:nvSpPr>
          <p:spPr>
            <a:xfrm>
              <a:off x="4285518" y="3225800"/>
              <a:ext cx="527783" cy="361825"/>
            </a:xfrm>
            <a:custGeom>
              <a:avLst/>
              <a:gdLst/>
              <a:ahLst/>
              <a:cxnLst/>
              <a:rect l="0" t="0" r="0" b="0"/>
              <a:pathLst>
                <a:path w="527783" h="361825">
                  <a:moveTo>
                    <a:pt x="280132" y="0"/>
                  </a:moveTo>
                  <a:lnTo>
                    <a:pt x="280132" y="0"/>
                  </a:lnTo>
                  <a:lnTo>
                    <a:pt x="283502" y="0"/>
                  </a:lnTo>
                  <a:lnTo>
                    <a:pt x="284496" y="706"/>
                  </a:lnTo>
                  <a:lnTo>
                    <a:pt x="285158" y="1881"/>
                  </a:lnTo>
                  <a:lnTo>
                    <a:pt x="286220" y="5467"/>
                  </a:lnTo>
                  <a:lnTo>
                    <a:pt x="246508" y="33463"/>
                  </a:lnTo>
                  <a:lnTo>
                    <a:pt x="210824" y="54678"/>
                  </a:lnTo>
                  <a:lnTo>
                    <a:pt x="163953" y="82062"/>
                  </a:lnTo>
                  <a:lnTo>
                    <a:pt x="120305" y="105972"/>
                  </a:lnTo>
                  <a:lnTo>
                    <a:pt x="80560" y="124492"/>
                  </a:lnTo>
                  <a:lnTo>
                    <a:pt x="37014" y="151173"/>
                  </a:lnTo>
                  <a:lnTo>
                    <a:pt x="8582" y="170381"/>
                  </a:lnTo>
                  <a:lnTo>
                    <a:pt x="692" y="180617"/>
                  </a:lnTo>
                  <a:lnTo>
                    <a:pt x="0" y="185322"/>
                  </a:lnTo>
                  <a:lnTo>
                    <a:pt x="950" y="189871"/>
                  </a:lnTo>
                  <a:lnTo>
                    <a:pt x="2994" y="194313"/>
                  </a:lnTo>
                  <a:lnTo>
                    <a:pt x="16554" y="201132"/>
                  </a:lnTo>
                  <a:lnTo>
                    <a:pt x="63124" y="207887"/>
                  </a:lnTo>
                  <a:lnTo>
                    <a:pt x="102004" y="209057"/>
                  </a:lnTo>
                  <a:lnTo>
                    <a:pt x="139975" y="209452"/>
                  </a:lnTo>
                  <a:lnTo>
                    <a:pt x="184165" y="211412"/>
                  </a:lnTo>
                  <a:lnTo>
                    <a:pt x="202202" y="214611"/>
                  </a:lnTo>
                  <a:lnTo>
                    <a:pt x="210218" y="218384"/>
                  </a:lnTo>
                  <a:lnTo>
                    <a:pt x="211651" y="220378"/>
                  </a:lnTo>
                  <a:lnTo>
                    <a:pt x="211900" y="222414"/>
                  </a:lnTo>
                  <a:lnTo>
                    <a:pt x="211361" y="224475"/>
                  </a:lnTo>
                  <a:lnTo>
                    <a:pt x="193747" y="240862"/>
                  </a:lnTo>
                  <a:lnTo>
                    <a:pt x="153237" y="261544"/>
                  </a:lnTo>
                  <a:lnTo>
                    <a:pt x="115131" y="279217"/>
                  </a:lnTo>
                  <a:lnTo>
                    <a:pt x="76961" y="293927"/>
                  </a:lnTo>
                  <a:lnTo>
                    <a:pt x="32303" y="314657"/>
                  </a:lnTo>
                  <a:lnTo>
                    <a:pt x="10635" y="327084"/>
                  </a:lnTo>
                  <a:lnTo>
                    <a:pt x="2076" y="337987"/>
                  </a:lnTo>
                  <a:lnTo>
                    <a:pt x="923" y="342447"/>
                  </a:lnTo>
                  <a:lnTo>
                    <a:pt x="1565" y="346126"/>
                  </a:lnTo>
                  <a:lnTo>
                    <a:pt x="3404" y="349284"/>
                  </a:lnTo>
                  <a:lnTo>
                    <a:pt x="32960" y="357099"/>
                  </a:lnTo>
                  <a:lnTo>
                    <a:pt x="77465" y="360512"/>
                  </a:lnTo>
                  <a:lnTo>
                    <a:pt x="116287" y="361524"/>
                  </a:lnTo>
                  <a:lnTo>
                    <a:pt x="156875" y="361824"/>
                  </a:lnTo>
                  <a:lnTo>
                    <a:pt x="196810" y="358541"/>
                  </a:lnTo>
                  <a:lnTo>
                    <a:pt x="238824" y="353100"/>
                  </a:lnTo>
                  <a:lnTo>
                    <a:pt x="279181" y="350391"/>
                  </a:lnTo>
                  <a:lnTo>
                    <a:pt x="321322" y="346217"/>
                  </a:lnTo>
                  <a:lnTo>
                    <a:pt x="365087" y="340512"/>
                  </a:lnTo>
                  <a:lnTo>
                    <a:pt x="402592" y="337724"/>
                  </a:lnTo>
                  <a:lnTo>
                    <a:pt x="439418" y="333527"/>
                  </a:lnTo>
                  <a:lnTo>
                    <a:pt x="481060" y="330152"/>
                  </a:lnTo>
                  <a:lnTo>
                    <a:pt x="527782" y="3238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1" name="SMARTInkShape-Group411"/>
          <p:cNvGrpSpPr/>
          <p:nvPr/>
        </p:nvGrpSpPr>
        <p:grpSpPr>
          <a:xfrm>
            <a:off x="3874906" y="3273530"/>
            <a:ext cx="189095" cy="444586"/>
            <a:chOff x="3874906" y="3273530"/>
            <a:chExt cx="189095" cy="444586"/>
          </a:xfrm>
        </p:grpSpPr>
        <p:sp>
          <p:nvSpPr>
            <p:cNvPr id="128" name="SMARTInkShape-1849"/>
            <p:cNvSpPr/>
            <p:nvPr>
              <p:custDataLst>
                <p:tags r:id="rId130"/>
              </p:custDataLst>
            </p:nvPr>
          </p:nvSpPr>
          <p:spPr>
            <a:xfrm>
              <a:off x="3931533" y="3599708"/>
              <a:ext cx="126118" cy="118408"/>
            </a:xfrm>
            <a:custGeom>
              <a:avLst/>
              <a:gdLst/>
              <a:ahLst/>
              <a:cxnLst/>
              <a:rect l="0" t="0" r="0" b="0"/>
              <a:pathLst>
                <a:path w="126118" h="118408">
                  <a:moveTo>
                    <a:pt x="5467" y="7092"/>
                  </a:moveTo>
                  <a:lnTo>
                    <a:pt x="5467" y="7092"/>
                  </a:lnTo>
                  <a:lnTo>
                    <a:pt x="0" y="12559"/>
                  </a:lnTo>
                  <a:lnTo>
                    <a:pt x="10135" y="57029"/>
                  </a:lnTo>
                  <a:lnTo>
                    <a:pt x="16695" y="104087"/>
                  </a:lnTo>
                  <a:lnTo>
                    <a:pt x="17973" y="118407"/>
                  </a:lnTo>
                  <a:lnTo>
                    <a:pt x="21531" y="75215"/>
                  </a:lnTo>
                  <a:lnTo>
                    <a:pt x="38430" y="32282"/>
                  </a:lnTo>
                  <a:lnTo>
                    <a:pt x="47399" y="16170"/>
                  </a:lnTo>
                  <a:lnTo>
                    <a:pt x="59851" y="5717"/>
                  </a:lnTo>
                  <a:lnTo>
                    <a:pt x="73382" y="131"/>
                  </a:lnTo>
                  <a:lnTo>
                    <a:pt x="84100" y="0"/>
                  </a:lnTo>
                  <a:lnTo>
                    <a:pt x="95448" y="6057"/>
                  </a:lnTo>
                  <a:lnTo>
                    <a:pt x="106136" y="15804"/>
                  </a:lnTo>
                  <a:lnTo>
                    <a:pt x="115415" y="32486"/>
                  </a:lnTo>
                  <a:lnTo>
                    <a:pt x="126117" y="7694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SMARTInkShape-1850"/>
            <p:cNvSpPr/>
            <p:nvPr>
              <p:custDataLst>
                <p:tags r:id="rId131"/>
              </p:custDataLst>
            </p:nvPr>
          </p:nvSpPr>
          <p:spPr>
            <a:xfrm>
              <a:off x="3874906" y="3486150"/>
              <a:ext cx="189095" cy="30606"/>
            </a:xfrm>
            <a:custGeom>
              <a:avLst/>
              <a:gdLst/>
              <a:ahLst/>
              <a:cxnLst/>
              <a:rect l="0" t="0" r="0" b="0"/>
              <a:pathLst>
                <a:path w="189095" h="30606">
                  <a:moveTo>
                    <a:pt x="17644" y="19050"/>
                  </a:moveTo>
                  <a:lnTo>
                    <a:pt x="17644" y="19050"/>
                  </a:lnTo>
                  <a:lnTo>
                    <a:pt x="0" y="30605"/>
                  </a:lnTo>
                  <a:lnTo>
                    <a:pt x="37442" y="22811"/>
                  </a:lnTo>
                  <a:lnTo>
                    <a:pt x="81135" y="14724"/>
                  </a:lnTo>
                  <a:lnTo>
                    <a:pt x="122169" y="6331"/>
                  </a:lnTo>
                  <a:lnTo>
                    <a:pt x="167215" y="834"/>
                  </a:lnTo>
                  <a:lnTo>
                    <a:pt x="18909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SMARTInkShape-1851"/>
            <p:cNvSpPr/>
            <p:nvPr>
              <p:custDataLst>
                <p:tags r:id="rId132"/>
              </p:custDataLst>
            </p:nvPr>
          </p:nvSpPr>
          <p:spPr>
            <a:xfrm>
              <a:off x="3949723" y="3273530"/>
              <a:ext cx="12678" cy="168171"/>
            </a:xfrm>
            <a:custGeom>
              <a:avLst/>
              <a:gdLst/>
              <a:ahLst/>
              <a:cxnLst/>
              <a:rect l="0" t="0" r="0" b="0"/>
              <a:pathLst>
                <a:path w="12678" h="168171">
                  <a:moveTo>
                    <a:pt x="6327" y="9420"/>
                  </a:moveTo>
                  <a:lnTo>
                    <a:pt x="6327" y="9420"/>
                  </a:lnTo>
                  <a:lnTo>
                    <a:pt x="2956" y="9420"/>
                  </a:lnTo>
                  <a:lnTo>
                    <a:pt x="1963" y="8714"/>
                  </a:lnTo>
                  <a:lnTo>
                    <a:pt x="1301" y="7538"/>
                  </a:lnTo>
                  <a:lnTo>
                    <a:pt x="151" y="0"/>
                  </a:lnTo>
                  <a:lnTo>
                    <a:pt x="0" y="9268"/>
                  </a:lnTo>
                  <a:lnTo>
                    <a:pt x="5006" y="53214"/>
                  </a:lnTo>
                  <a:lnTo>
                    <a:pt x="6066" y="97798"/>
                  </a:lnTo>
                  <a:lnTo>
                    <a:pt x="6981" y="137440"/>
                  </a:lnTo>
                  <a:lnTo>
                    <a:pt x="12677" y="1681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7" name="SMARTInkShape-Group412"/>
          <p:cNvGrpSpPr/>
          <p:nvPr/>
        </p:nvGrpSpPr>
        <p:grpSpPr>
          <a:xfrm>
            <a:off x="5143616" y="2949379"/>
            <a:ext cx="481443" cy="809822"/>
            <a:chOff x="5143616" y="2949379"/>
            <a:chExt cx="481443" cy="809822"/>
          </a:xfrm>
        </p:grpSpPr>
        <p:sp>
          <p:nvSpPr>
            <p:cNvPr id="132" name="SMARTInkShape-1852"/>
            <p:cNvSpPr/>
            <p:nvPr>
              <p:custDataLst>
                <p:tags r:id="rId125"/>
              </p:custDataLst>
            </p:nvPr>
          </p:nvSpPr>
          <p:spPr>
            <a:xfrm>
              <a:off x="5604154" y="3067050"/>
              <a:ext cx="20905" cy="44004"/>
            </a:xfrm>
            <a:custGeom>
              <a:avLst/>
              <a:gdLst/>
              <a:ahLst/>
              <a:cxnLst/>
              <a:rect l="0" t="0" r="0" b="0"/>
              <a:pathLst>
                <a:path w="20905" h="44004">
                  <a:moveTo>
                    <a:pt x="15596" y="12700"/>
                  </a:moveTo>
                  <a:lnTo>
                    <a:pt x="15596" y="12700"/>
                  </a:lnTo>
                  <a:lnTo>
                    <a:pt x="2731" y="27447"/>
                  </a:lnTo>
                  <a:lnTo>
                    <a:pt x="669" y="30998"/>
                  </a:lnTo>
                  <a:lnTo>
                    <a:pt x="0" y="34071"/>
                  </a:lnTo>
                  <a:lnTo>
                    <a:pt x="260" y="36825"/>
                  </a:lnTo>
                  <a:lnTo>
                    <a:pt x="2375" y="42944"/>
                  </a:lnTo>
                  <a:lnTo>
                    <a:pt x="6427" y="43781"/>
                  </a:lnTo>
                  <a:lnTo>
                    <a:pt x="9484" y="44003"/>
                  </a:lnTo>
                  <a:lnTo>
                    <a:pt x="11521" y="43447"/>
                  </a:lnTo>
                  <a:lnTo>
                    <a:pt x="12879" y="42370"/>
                  </a:lnTo>
                  <a:lnTo>
                    <a:pt x="18431" y="32202"/>
                  </a:lnTo>
                  <a:lnTo>
                    <a:pt x="20904" y="20673"/>
                  </a:lnTo>
                  <a:lnTo>
                    <a:pt x="19602" y="14362"/>
                  </a:lnTo>
                  <a:lnTo>
                    <a:pt x="16387" y="7933"/>
                  </a:lnTo>
                  <a:lnTo>
                    <a:pt x="15665" y="1022"/>
                  </a:lnTo>
                  <a:lnTo>
                    <a:pt x="14936" y="681"/>
                  </a:lnTo>
                  <a:lnTo>
                    <a:pt x="924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SMARTInkShape-1853"/>
            <p:cNvSpPr/>
            <p:nvPr>
              <p:custDataLst>
                <p:tags r:id="rId126"/>
              </p:custDataLst>
            </p:nvPr>
          </p:nvSpPr>
          <p:spPr>
            <a:xfrm>
              <a:off x="5607050" y="3194050"/>
              <a:ext cx="6351" cy="50801"/>
            </a:xfrm>
            <a:custGeom>
              <a:avLst/>
              <a:gdLst/>
              <a:ahLst/>
              <a:cxnLst/>
              <a:rect l="0" t="0" r="0" b="0"/>
              <a:pathLst>
                <a:path w="6351" h="50801">
                  <a:moveTo>
                    <a:pt x="0" y="0"/>
                  </a:moveTo>
                  <a:lnTo>
                    <a:pt x="0" y="0"/>
                  </a:lnTo>
                  <a:lnTo>
                    <a:pt x="0" y="14927"/>
                  </a:lnTo>
                  <a:lnTo>
                    <a:pt x="6350" y="508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SMARTInkShape-1854"/>
            <p:cNvSpPr/>
            <p:nvPr>
              <p:custDataLst>
                <p:tags r:id="rId127"/>
              </p:custDataLst>
            </p:nvPr>
          </p:nvSpPr>
          <p:spPr>
            <a:xfrm>
              <a:off x="5505569" y="2949379"/>
              <a:ext cx="101482" cy="238816"/>
            </a:xfrm>
            <a:custGeom>
              <a:avLst/>
              <a:gdLst/>
              <a:ahLst/>
              <a:cxnLst/>
              <a:rect l="0" t="0" r="0" b="0"/>
              <a:pathLst>
                <a:path w="101482" h="238816">
                  <a:moveTo>
                    <a:pt x="101481" y="3371"/>
                  </a:moveTo>
                  <a:lnTo>
                    <a:pt x="101481" y="3371"/>
                  </a:lnTo>
                  <a:lnTo>
                    <a:pt x="98110" y="3371"/>
                  </a:lnTo>
                  <a:lnTo>
                    <a:pt x="89271" y="0"/>
                  </a:lnTo>
                  <a:lnTo>
                    <a:pt x="84875" y="1124"/>
                  </a:lnTo>
                  <a:lnTo>
                    <a:pt x="74344" y="8017"/>
                  </a:lnTo>
                  <a:lnTo>
                    <a:pt x="32337" y="51182"/>
                  </a:lnTo>
                  <a:lnTo>
                    <a:pt x="6733" y="82124"/>
                  </a:lnTo>
                  <a:lnTo>
                    <a:pt x="4449" y="83390"/>
                  </a:lnTo>
                  <a:lnTo>
                    <a:pt x="2927" y="84939"/>
                  </a:lnTo>
                  <a:lnTo>
                    <a:pt x="1234" y="88542"/>
                  </a:lnTo>
                  <a:lnTo>
                    <a:pt x="0" y="97411"/>
                  </a:lnTo>
                  <a:lnTo>
                    <a:pt x="3288" y="105004"/>
                  </a:lnTo>
                  <a:lnTo>
                    <a:pt x="3041" y="112277"/>
                  </a:lnTo>
                  <a:lnTo>
                    <a:pt x="505" y="135185"/>
                  </a:lnTo>
                  <a:lnTo>
                    <a:pt x="1845" y="175176"/>
                  </a:lnTo>
                  <a:lnTo>
                    <a:pt x="5975" y="221899"/>
                  </a:lnTo>
                  <a:lnTo>
                    <a:pt x="9526" y="235729"/>
                  </a:lnTo>
                  <a:lnTo>
                    <a:pt x="11250" y="238004"/>
                  </a:lnTo>
                  <a:lnTo>
                    <a:pt x="13105" y="238815"/>
                  </a:lnTo>
                  <a:lnTo>
                    <a:pt x="18931" y="2383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SMARTInkShape-1855"/>
            <p:cNvSpPr/>
            <p:nvPr>
              <p:custDataLst>
                <p:tags r:id="rId128"/>
              </p:custDataLst>
            </p:nvPr>
          </p:nvSpPr>
          <p:spPr>
            <a:xfrm>
              <a:off x="5381429" y="2953011"/>
              <a:ext cx="111322" cy="126740"/>
            </a:xfrm>
            <a:custGeom>
              <a:avLst/>
              <a:gdLst/>
              <a:ahLst/>
              <a:cxnLst/>
              <a:rect l="0" t="0" r="0" b="0"/>
              <a:pathLst>
                <a:path w="111322" h="126740">
                  <a:moveTo>
                    <a:pt x="3371" y="6089"/>
                  </a:moveTo>
                  <a:lnTo>
                    <a:pt x="3371" y="6089"/>
                  </a:lnTo>
                  <a:lnTo>
                    <a:pt x="3371" y="2718"/>
                  </a:lnTo>
                  <a:lnTo>
                    <a:pt x="2666" y="1725"/>
                  </a:lnTo>
                  <a:lnTo>
                    <a:pt x="0" y="622"/>
                  </a:lnTo>
                  <a:lnTo>
                    <a:pt x="418" y="327"/>
                  </a:lnTo>
                  <a:lnTo>
                    <a:pt x="4646" y="0"/>
                  </a:lnTo>
                  <a:lnTo>
                    <a:pt x="9347" y="1737"/>
                  </a:lnTo>
                  <a:lnTo>
                    <a:pt x="24856" y="15342"/>
                  </a:lnTo>
                  <a:lnTo>
                    <a:pt x="54492" y="56505"/>
                  </a:lnTo>
                  <a:lnTo>
                    <a:pt x="84334" y="99731"/>
                  </a:lnTo>
                  <a:lnTo>
                    <a:pt x="100137" y="119940"/>
                  </a:lnTo>
                  <a:lnTo>
                    <a:pt x="111321" y="12673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SMARTInkShape-1856"/>
            <p:cNvSpPr/>
            <p:nvPr>
              <p:custDataLst>
                <p:tags r:id="rId129"/>
              </p:custDataLst>
            </p:nvPr>
          </p:nvSpPr>
          <p:spPr>
            <a:xfrm>
              <a:off x="5143616" y="2971800"/>
              <a:ext cx="31624" cy="787401"/>
            </a:xfrm>
            <a:custGeom>
              <a:avLst/>
              <a:gdLst/>
              <a:ahLst/>
              <a:cxnLst/>
              <a:rect l="0" t="0" r="0" b="0"/>
              <a:pathLst>
                <a:path w="31624" h="787401">
                  <a:moveTo>
                    <a:pt x="6234" y="0"/>
                  </a:moveTo>
                  <a:lnTo>
                    <a:pt x="6234" y="0"/>
                  </a:lnTo>
                  <a:lnTo>
                    <a:pt x="4352" y="12552"/>
                  </a:lnTo>
                  <a:lnTo>
                    <a:pt x="472" y="58228"/>
                  </a:lnTo>
                  <a:lnTo>
                    <a:pt x="0" y="102153"/>
                  </a:lnTo>
                  <a:lnTo>
                    <a:pt x="641" y="134301"/>
                  </a:lnTo>
                  <a:lnTo>
                    <a:pt x="3278" y="174460"/>
                  </a:lnTo>
                  <a:lnTo>
                    <a:pt x="6802" y="208771"/>
                  </a:lnTo>
                  <a:lnTo>
                    <a:pt x="10871" y="251888"/>
                  </a:lnTo>
                  <a:lnTo>
                    <a:pt x="13958" y="291474"/>
                  </a:lnTo>
                  <a:lnTo>
                    <a:pt x="17459" y="331896"/>
                  </a:lnTo>
                  <a:lnTo>
                    <a:pt x="20378" y="373271"/>
                  </a:lnTo>
                  <a:lnTo>
                    <a:pt x="23831" y="414223"/>
                  </a:lnTo>
                  <a:lnTo>
                    <a:pt x="26735" y="457636"/>
                  </a:lnTo>
                  <a:lnTo>
                    <a:pt x="30182" y="499897"/>
                  </a:lnTo>
                  <a:lnTo>
                    <a:pt x="31204" y="541112"/>
                  </a:lnTo>
                  <a:lnTo>
                    <a:pt x="31506" y="582722"/>
                  </a:lnTo>
                  <a:lnTo>
                    <a:pt x="31596" y="619980"/>
                  </a:lnTo>
                  <a:lnTo>
                    <a:pt x="31623" y="662770"/>
                  </a:lnTo>
                  <a:lnTo>
                    <a:pt x="30924" y="697436"/>
                  </a:lnTo>
                  <a:lnTo>
                    <a:pt x="27268" y="738636"/>
                  </a:lnTo>
                  <a:lnTo>
                    <a:pt x="25284" y="787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5" name="SMARTInkShape-Group413"/>
          <p:cNvGrpSpPr/>
          <p:nvPr/>
        </p:nvGrpSpPr>
        <p:grpSpPr>
          <a:xfrm>
            <a:off x="5481815" y="2772133"/>
            <a:ext cx="1847590" cy="1056918"/>
            <a:chOff x="5481815" y="2772133"/>
            <a:chExt cx="1847590" cy="1056918"/>
          </a:xfrm>
        </p:grpSpPr>
        <p:sp>
          <p:nvSpPr>
            <p:cNvPr id="138" name="SMARTInkShape-1857"/>
            <p:cNvSpPr/>
            <p:nvPr>
              <p:custDataLst>
                <p:tags r:id="rId108"/>
              </p:custDataLst>
            </p:nvPr>
          </p:nvSpPr>
          <p:spPr>
            <a:xfrm>
              <a:off x="7253655" y="3117850"/>
              <a:ext cx="75750" cy="147505"/>
            </a:xfrm>
            <a:custGeom>
              <a:avLst/>
              <a:gdLst/>
              <a:ahLst/>
              <a:cxnLst/>
              <a:rect l="0" t="0" r="0" b="0"/>
              <a:pathLst>
                <a:path w="75750" h="147505">
                  <a:moveTo>
                    <a:pt x="36145" y="44450"/>
                  </a:moveTo>
                  <a:lnTo>
                    <a:pt x="36145" y="44450"/>
                  </a:lnTo>
                  <a:lnTo>
                    <a:pt x="50450" y="30145"/>
                  </a:lnTo>
                  <a:lnTo>
                    <a:pt x="53087" y="23746"/>
                  </a:lnTo>
                  <a:lnTo>
                    <a:pt x="53790" y="20064"/>
                  </a:lnTo>
                  <a:lnTo>
                    <a:pt x="52688" y="14091"/>
                  </a:lnTo>
                  <a:lnTo>
                    <a:pt x="51407" y="11511"/>
                  </a:lnTo>
                  <a:lnTo>
                    <a:pt x="49143" y="10496"/>
                  </a:lnTo>
                  <a:lnTo>
                    <a:pt x="42862" y="11250"/>
                  </a:lnTo>
                  <a:lnTo>
                    <a:pt x="35367" y="17700"/>
                  </a:lnTo>
                  <a:lnTo>
                    <a:pt x="15687" y="49201"/>
                  </a:lnTo>
                  <a:lnTo>
                    <a:pt x="4369" y="77216"/>
                  </a:lnTo>
                  <a:lnTo>
                    <a:pt x="0" y="119283"/>
                  </a:lnTo>
                  <a:lnTo>
                    <a:pt x="1971" y="133213"/>
                  </a:lnTo>
                  <a:lnTo>
                    <a:pt x="5601" y="138197"/>
                  </a:lnTo>
                  <a:lnTo>
                    <a:pt x="17160" y="145617"/>
                  </a:lnTo>
                  <a:lnTo>
                    <a:pt x="29824" y="147504"/>
                  </a:lnTo>
                  <a:lnTo>
                    <a:pt x="36164" y="147019"/>
                  </a:lnTo>
                  <a:lnTo>
                    <a:pt x="48853" y="140836"/>
                  </a:lnTo>
                  <a:lnTo>
                    <a:pt x="67504" y="126362"/>
                  </a:lnTo>
                  <a:lnTo>
                    <a:pt x="75618" y="102117"/>
                  </a:lnTo>
                  <a:lnTo>
                    <a:pt x="75749" y="74863"/>
                  </a:lnTo>
                  <a:lnTo>
                    <a:pt x="67948" y="48914"/>
                  </a:lnTo>
                  <a:lnTo>
                    <a:pt x="2979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SMARTInkShape-1858"/>
            <p:cNvSpPr/>
            <p:nvPr>
              <p:custDataLst>
                <p:tags r:id="rId109"/>
              </p:custDataLst>
            </p:nvPr>
          </p:nvSpPr>
          <p:spPr>
            <a:xfrm>
              <a:off x="7144887" y="3120921"/>
              <a:ext cx="78550" cy="112491"/>
            </a:xfrm>
            <a:custGeom>
              <a:avLst/>
              <a:gdLst/>
              <a:ahLst/>
              <a:cxnLst/>
              <a:rect l="0" t="0" r="0" b="0"/>
              <a:pathLst>
                <a:path w="78550" h="112491">
                  <a:moveTo>
                    <a:pt x="56013" y="41379"/>
                  </a:moveTo>
                  <a:lnTo>
                    <a:pt x="56013" y="41379"/>
                  </a:lnTo>
                  <a:lnTo>
                    <a:pt x="59383" y="38008"/>
                  </a:lnTo>
                  <a:lnTo>
                    <a:pt x="66138" y="21820"/>
                  </a:lnTo>
                  <a:lnTo>
                    <a:pt x="67569" y="15517"/>
                  </a:lnTo>
                  <a:lnTo>
                    <a:pt x="65833" y="12849"/>
                  </a:lnTo>
                  <a:lnTo>
                    <a:pt x="58261" y="8003"/>
                  </a:lnTo>
                  <a:lnTo>
                    <a:pt x="48839" y="4678"/>
                  </a:lnTo>
                  <a:lnTo>
                    <a:pt x="31466" y="10436"/>
                  </a:lnTo>
                  <a:lnTo>
                    <a:pt x="18292" y="22923"/>
                  </a:lnTo>
                  <a:lnTo>
                    <a:pt x="4619" y="44142"/>
                  </a:lnTo>
                  <a:lnTo>
                    <a:pt x="1421" y="56718"/>
                  </a:lnTo>
                  <a:lnTo>
                    <a:pt x="0" y="74067"/>
                  </a:lnTo>
                  <a:lnTo>
                    <a:pt x="3131" y="89773"/>
                  </a:lnTo>
                  <a:lnTo>
                    <a:pt x="5942" y="96925"/>
                  </a:lnTo>
                  <a:lnTo>
                    <a:pt x="14709" y="106753"/>
                  </a:lnTo>
                  <a:lnTo>
                    <a:pt x="20011" y="110362"/>
                  </a:lnTo>
                  <a:lnTo>
                    <a:pt x="31545" y="112490"/>
                  </a:lnTo>
                  <a:lnTo>
                    <a:pt x="37584" y="112070"/>
                  </a:lnTo>
                  <a:lnTo>
                    <a:pt x="49939" y="105958"/>
                  </a:lnTo>
                  <a:lnTo>
                    <a:pt x="56197" y="101365"/>
                  </a:lnTo>
                  <a:lnTo>
                    <a:pt x="71747" y="78046"/>
                  </a:lnTo>
                  <a:lnTo>
                    <a:pt x="78549" y="45423"/>
                  </a:lnTo>
                  <a:lnTo>
                    <a:pt x="76377" y="28830"/>
                  </a:lnTo>
                  <a:lnTo>
                    <a:pt x="63485" y="3309"/>
                  </a:lnTo>
                  <a:lnTo>
                    <a:pt x="60288" y="476"/>
                  </a:lnTo>
                  <a:lnTo>
                    <a:pt x="57452" y="0"/>
                  </a:lnTo>
                  <a:lnTo>
                    <a:pt x="54856" y="1093"/>
                  </a:lnTo>
                  <a:lnTo>
                    <a:pt x="53125" y="2527"/>
                  </a:lnTo>
                  <a:lnTo>
                    <a:pt x="49663" y="962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SMARTInkShape-1859"/>
            <p:cNvSpPr/>
            <p:nvPr>
              <p:custDataLst>
                <p:tags r:id="rId110"/>
              </p:custDataLst>
            </p:nvPr>
          </p:nvSpPr>
          <p:spPr>
            <a:xfrm>
              <a:off x="7073900" y="3073400"/>
              <a:ext cx="1" cy="190501"/>
            </a:xfrm>
            <a:custGeom>
              <a:avLst/>
              <a:gdLst/>
              <a:ahLst/>
              <a:cxnLst/>
              <a:rect l="0" t="0" r="0" b="0"/>
              <a:pathLst>
                <a:path w="1" h="190501">
                  <a:moveTo>
                    <a:pt x="0" y="0"/>
                  </a:moveTo>
                  <a:lnTo>
                    <a:pt x="0" y="0"/>
                  </a:lnTo>
                  <a:lnTo>
                    <a:pt x="0" y="44159"/>
                  </a:lnTo>
                  <a:lnTo>
                    <a:pt x="0" y="87954"/>
                  </a:lnTo>
                  <a:lnTo>
                    <a:pt x="0" y="131621"/>
                  </a:lnTo>
                  <a:lnTo>
                    <a:pt x="0" y="190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SMARTInkShape-1860"/>
            <p:cNvSpPr/>
            <p:nvPr>
              <p:custDataLst>
                <p:tags r:id="rId111"/>
              </p:custDataLst>
            </p:nvPr>
          </p:nvSpPr>
          <p:spPr>
            <a:xfrm>
              <a:off x="6794500" y="3289300"/>
              <a:ext cx="95251" cy="158751"/>
            </a:xfrm>
            <a:custGeom>
              <a:avLst/>
              <a:gdLst/>
              <a:ahLst/>
              <a:cxnLst/>
              <a:rect l="0" t="0" r="0" b="0"/>
              <a:pathLst>
                <a:path w="95251" h="158751">
                  <a:moveTo>
                    <a:pt x="95250" y="0"/>
                  </a:moveTo>
                  <a:lnTo>
                    <a:pt x="95250" y="0"/>
                  </a:lnTo>
                  <a:lnTo>
                    <a:pt x="47852" y="37271"/>
                  </a:lnTo>
                  <a:lnTo>
                    <a:pt x="26408" y="59021"/>
                  </a:lnTo>
                  <a:lnTo>
                    <a:pt x="8765" y="90630"/>
                  </a:lnTo>
                  <a:lnTo>
                    <a:pt x="0" y="158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SMARTInkShape-1861"/>
            <p:cNvSpPr/>
            <p:nvPr>
              <p:custDataLst>
                <p:tags r:id="rId112"/>
              </p:custDataLst>
            </p:nvPr>
          </p:nvSpPr>
          <p:spPr>
            <a:xfrm>
              <a:off x="6743700" y="3257812"/>
              <a:ext cx="133351" cy="164839"/>
            </a:xfrm>
            <a:custGeom>
              <a:avLst/>
              <a:gdLst/>
              <a:ahLst/>
              <a:cxnLst/>
              <a:rect l="0" t="0" r="0" b="0"/>
              <a:pathLst>
                <a:path w="133351" h="164839">
                  <a:moveTo>
                    <a:pt x="0" y="6088"/>
                  </a:moveTo>
                  <a:lnTo>
                    <a:pt x="0" y="6088"/>
                  </a:lnTo>
                  <a:lnTo>
                    <a:pt x="0" y="2717"/>
                  </a:lnTo>
                  <a:lnTo>
                    <a:pt x="705" y="1724"/>
                  </a:lnTo>
                  <a:lnTo>
                    <a:pt x="1881" y="1062"/>
                  </a:lnTo>
                  <a:lnTo>
                    <a:pt x="5467" y="0"/>
                  </a:lnTo>
                  <a:lnTo>
                    <a:pt x="12831" y="3187"/>
                  </a:lnTo>
                  <a:lnTo>
                    <a:pt x="29371" y="22840"/>
                  </a:lnTo>
                  <a:lnTo>
                    <a:pt x="54590" y="63411"/>
                  </a:lnTo>
                  <a:lnTo>
                    <a:pt x="84206" y="109793"/>
                  </a:lnTo>
                  <a:lnTo>
                    <a:pt x="133350" y="1648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SMARTInkShape-1862"/>
            <p:cNvSpPr/>
            <p:nvPr>
              <p:custDataLst>
                <p:tags r:id="rId113"/>
              </p:custDataLst>
            </p:nvPr>
          </p:nvSpPr>
          <p:spPr>
            <a:xfrm>
              <a:off x="6489700" y="2959100"/>
              <a:ext cx="66871" cy="781051"/>
            </a:xfrm>
            <a:custGeom>
              <a:avLst/>
              <a:gdLst/>
              <a:ahLst/>
              <a:cxnLst/>
              <a:rect l="0" t="0" r="0" b="0"/>
              <a:pathLst>
                <a:path w="66871" h="781051">
                  <a:moveTo>
                    <a:pt x="63500" y="0"/>
                  </a:moveTo>
                  <a:lnTo>
                    <a:pt x="63500" y="0"/>
                  </a:lnTo>
                  <a:lnTo>
                    <a:pt x="66870" y="0"/>
                  </a:lnTo>
                  <a:lnTo>
                    <a:pt x="65595" y="16854"/>
                  </a:lnTo>
                  <a:lnTo>
                    <a:pt x="59549" y="57814"/>
                  </a:lnTo>
                  <a:lnTo>
                    <a:pt x="57155" y="89959"/>
                  </a:lnTo>
                  <a:lnTo>
                    <a:pt x="54094" y="123473"/>
                  </a:lnTo>
                  <a:lnTo>
                    <a:pt x="51776" y="168523"/>
                  </a:lnTo>
                  <a:lnTo>
                    <a:pt x="47717" y="208683"/>
                  </a:lnTo>
                  <a:lnTo>
                    <a:pt x="45418" y="250764"/>
                  </a:lnTo>
                  <a:lnTo>
                    <a:pt x="44736" y="294512"/>
                  </a:lnTo>
                  <a:lnTo>
                    <a:pt x="41164" y="338754"/>
                  </a:lnTo>
                  <a:lnTo>
                    <a:pt x="39008" y="383143"/>
                  </a:lnTo>
                  <a:lnTo>
                    <a:pt x="38369" y="424204"/>
                  </a:lnTo>
                  <a:lnTo>
                    <a:pt x="38180" y="463181"/>
                  </a:lnTo>
                  <a:lnTo>
                    <a:pt x="34753" y="501540"/>
                  </a:lnTo>
                  <a:lnTo>
                    <a:pt x="32640" y="539717"/>
                  </a:lnTo>
                  <a:lnTo>
                    <a:pt x="30264" y="572661"/>
                  </a:lnTo>
                  <a:lnTo>
                    <a:pt x="27561" y="609410"/>
                  </a:lnTo>
                  <a:lnTo>
                    <a:pt x="26360" y="644558"/>
                  </a:lnTo>
                  <a:lnTo>
                    <a:pt x="20520" y="689883"/>
                  </a:lnTo>
                  <a:lnTo>
                    <a:pt x="14454" y="731762"/>
                  </a:lnTo>
                  <a:lnTo>
                    <a:pt x="12067" y="747150"/>
                  </a:lnTo>
                  <a:lnTo>
                    <a:pt x="0" y="781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SMARTInkShape-1863"/>
            <p:cNvSpPr/>
            <p:nvPr>
              <p:custDataLst>
                <p:tags r:id="rId114"/>
              </p:custDataLst>
            </p:nvPr>
          </p:nvSpPr>
          <p:spPr>
            <a:xfrm>
              <a:off x="5943600" y="3657600"/>
              <a:ext cx="23918" cy="24341"/>
            </a:xfrm>
            <a:custGeom>
              <a:avLst/>
              <a:gdLst/>
              <a:ahLst/>
              <a:cxnLst/>
              <a:rect l="0" t="0" r="0" b="0"/>
              <a:pathLst>
                <a:path w="23918" h="24341">
                  <a:moveTo>
                    <a:pt x="12700" y="6350"/>
                  </a:moveTo>
                  <a:lnTo>
                    <a:pt x="12700" y="6350"/>
                  </a:lnTo>
                  <a:lnTo>
                    <a:pt x="7233" y="883"/>
                  </a:lnTo>
                  <a:lnTo>
                    <a:pt x="3240" y="262"/>
                  </a:lnTo>
                  <a:lnTo>
                    <a:pt x="2160" y="880"/>
                  </a:lnTo>
                  <a:lnTo>
                    <a:pt x="1441" y="1998"/>
                  </a:lnTo>
                  <a:lnTo>
                    <a:pt x="640" y="5826"/>
                  </a:lnTo>
                  <a:lnTo>
                    <a:pt x="84" y="17030"/>
                  </a:lnTo>
                  <a:lnTo>
                    <a:pt x="1918" y="20034"/>
                  </a:lnTo>
                  <a:lnTo>
                    <a:pt x="3396" y="21822"/>
                  </a:lnTo>
                  <a:lnTo>
                    <a:pt x="8800" y="23810"/>
                  </a:lnTo>
                  <a:lnTo>
                    <a:pt x="12216" y="24340"/>
                  </a:lnTo>
                  <a:lnTo>
                    <a:pt x="17895" y="23047"/>
                  </a:lnTo>
                  <a:lnTo>
                    <a:pt x="20396" y="21715"/>
                  </a:lnTo>
                  <a:lnTo>
                    <a:pt x="22065" y="19415"/>
                  </a:lnTo>
                  <a:lnTo>
                    <a:pt x="23917" y="13097"/>
                  </a:lnTo>
                  <a:lnTo>
                    <a:pt x="23706" y="10142"/>
                  </a:lnTo>
                  <a:lnTo>
                    <a:pt x="21590" y="4978"/>
                  </a:lnTo>
                  <a:lnTo>
                    <a:pt x="19332" y="3318"/>
                  </a:lnTo>
                  <a:lnTo>
                    <a:pt x="10118" y="983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SMARTInkShape-1864"/>
            <p:cNvSpPr/>
            <p:nvPr>
              <p:custDataLst>
                <p:tags r:id="rId115"/>
              </p:custDataLst>
            </p:nvPr>
          </p:nvSpPr>
          <p:spPr>
            <a:xfrm>
              <a:off x="5930976" y="3746500"/>
              <a:ext cx="6275" cy="82551"/>
            </a:xfrm>
            <a:custGeom>
              <a:avLst/>
              <a:gdLst/>
              <a:ahLst/>
              <a:cxnLst/>
              <a:rect l="0" t="0" r="0" b="0"/>
              <a:pathLst>
                <a:path w="6275" h="82551">
                  <a:moveTo>
                    <a:pt x="6274" y="0"/>
                  </a:moveTo>
                  <a:lnTo>
                    <a:pt x="6274" y="0"/>
                  </a:lnTo>
                  <a:lnTo>
                    <a:pt x="6273" y="3371"/>
                  </a:lnTo>
                  <a:lnTo>
                    <a:pt x="4392" y="6907"/>
                  </a:lnTo>
                  <a:lnTo>
                    <a:pt x="2903" y="8838"/>
                  </a:lnTo>
                  <a:lnTo>
                    <a:pt x="1248" y="14746"/>
                  </a:lnTo>
                  <a:lnTo>
                    <a:pt x="0" y="49195"/>
                  </a:lnTo>
                  <a:lnTo>
                    <a:pt x="1839" y="59024"/>
                  </a:lnTo>
                  <a:lnTo>
                    <a:pt x="4304" y="66449"/>
                  </a:lnTo>
                  <a:lnTo>
                    <a:pt x="6274" y="825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SMARTInkShape-1865"/>
            <p:cNvSpPr/>
            <p:nvPr>
              <p:custDataLst>
                <p:tags r:id="rId116"/>
              </p:custDataLst>
            </p:nvPr>
          </p:nvSpPr>
          <p:spPr>
            <a:xfrm>
              <a:off x="5839635" y="3526941"/>
              <a:ext cx="110316" cy="229580"/>
            </a:xfrm>
            <a:custGeom>
              <a:avLst/>
              <a:gdLst/>
              <a:ahLst/>
              <a:cxnLst/>
              <a:rect l="0" t="0" r="0" b="0"/>
              <a:pathLst>
                <a:path w="110316" h="229580">
                  <a:moveTo>
                    <a:pt x="110315" y="3659"/>
                  </a:moveTo>
                  <a:lnTo>
                    <a:pt x="110315" y="3659"/>
                  </a:lnTo>
                  <a:lnTo>
                    <a:pt x="110315" y="0"/>
                  </a:lnTo>
                  <a:lnTo>
                    <a:pt x="110315" y="1563"/>
                  </a:lnTo>
                  <a:lnTo>
                    <a:pt x="108903" y="2261"/>
                  </a:lnTo>
                  <a:lnTo>
                    <a:pt x="92639" y="6846"/>
                  </a:lnTo>
                  <a:lnTo>
                    <a:pt x="49216" y="37953"/>
                  </a:lnTo>
                  <a:lnTo>
                    <a:pt x="3393" y="79180"/>
                  </a:lnTo>
                  <a:lnTo>
                    <a:pt x="934" y="81523"/>
                  </a:lnTo>
                  <a:lnTo>
                    <a:pt x="0" y="83791"/>
                  </a:lnTo>
                  <a:lnTo>
                    <a:pt x="83" y="86008"/>
                  </a:lnTo>
                  <a:lnTo>
                    <a:pt x="13909" y="122379"/>
                  </a:lnTo>
                  <a:lnTo>
                    <a:pt x="14998" y="169135"/>
                  </a:lnTo>
                  <a:lnTo>
                    <a:pt x="15059" y="211886"/>
                  </a:lnTo>
                  <a:lnTo>
                    <a:pt x="14357" y="225595"/>
                  </a:lnTo>
                  <a:lnTo>
                    <a:pt x="13182" y="227817"/>
                  </a:lnTo>
                  <a:lnTo>
                    <a:pt x="11406" y="229579"/>
                  </a:lnTo>
                  <a:lnTo>
                    <a:pt x="15065" y="22590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SMARTInkShape-1866"/>
            <p:cNvSpPr/>
            <p:nvPr>
              <p:custDataLst>
                <p:tags r:id="rId117"/>
              </p:custDataLst>
            </p:nvPr>
          </p:nvSpPr>
          <p:spPr>
            <a:xfrm>
              <a:off x="5740662" y="3505462"/>
              <a:ext cx="101339" cy="126739"/>
            </a:xfrm>
            <a:custGeom>
              <a:avLst/>
              <a:gdLst/>
              <a:ahLst/>
              <a:cxnLst/>
              <a:rect l="0" t="0" r="0" b="0"/>
              <a:pathLst>
                <a:path w="101339" h="126739">
                  <a:moveTo>
                    <a:pt x="6088" y="6088"/>
                  </a:moveTo>
                  <a:lnTo>
                    <a:pt x="6088" y="6088"/>
                  </a:lnTo>
                  <a:lnTo>
                    <a:pt x="0" y="0"/>
                  </a:lnTo>
                  <a:lnTo>
                    <a:pt x="43638" y="43639"/>
                  </a:lnTo>
                  <a:lnTo>
                    <a:pt x="69479" y="76221"/>
                  </a:lnTo>
                  <a:lnTo>
                    <a:pt x="101338" y="1267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SMARTInkShape-1867"/>
            <p:cNvSpPr/>
            <p:nvPr>
              <p:custDataLst>
                <p:tags r:id="rId118"/>
              </p:custDataLst>
            </p:nvPr>
          </p:nvSpPr>
          <p:spPr>
            <a:xfrm>
              <a:off x="5481815" y="3384550"/>
              <a:ext cx="790437" cy="25401"/>
            </a:xfrm>
            <a:custGeom>
              <a:avLst/>
              <a:gdLst/>
              <a:ahLst/>
              <a:cxnLst/>
              <a:rect l="0" t="0" r="0" b="0"/>
              <a:pathLst>
                <a:path w="790437" h="25401">
                  <a:moveTo>
                    <a:pt x="10935" y="0"/>
                  </a:moveTo>
                  <a:lnTo>
                    <a:pt x="10935" y="0"/>
                  </a:lnTo>
                  <a:lnTo>
                    <a:pt x="4193" y="3371"/>
                  </a:lnTo>
                  <a:lnTo>
                    <a:pt x="2207" y="5069"/>
                  </a:lnTo>
                  <a:lnTo>
                    <a:pt x="0" y="8838"/>
                  </a:lnTo>
                  <a:lnTo>
                    <a:pt x="2234" y="10831"/>
                  </a:lnTo>
                  <a:lnTo>
                    <a:pt x="12242" y="14927"/>
                  </a:lnTo>
                  <a:lnTo>
                    <a:pt x="49554" y="18235"/>
                  </a:lnTo>
                  <a:lnTo>
                    <a:pt x="95285" y="18809"/>
                  </a:lnTo>
                  <a:lnTo>
                    <a:pt x="137292" y="18273"/>
                  </a:lnTo>
                  <a:lnTo>
                    <a:pt x="180705" y="14665"/>
                  </a:lnTo>
                  <a:lnTo>
                    <a:pt x="226259" y="13282"/>
                  </a:lnTo>
                  <a:lnTo>
                    <a:pt x="261151" y="12959"/>
                  </a:lnTo>
                  <a:lnTo>
                    <a:pt x="299707" y="10933"/>
                  </a:lnTo>
                  <a:lnTo>
                    <a:pt x="339656" y="8387"/>
                  </a:lnTo>
                  <a:lnTo>
                    <a:pt x="378578" y="7255"/>
                  </a:lnTo>
                  <a:lnTo>
                    <a:pt x="417043" y="6752"/>
                  </a:lnTo>
                  <a:lnTo>
                    <a:pt x="456011" y="6529"/>
                  </a:lnTo>
                  <a:lnTo>
                    <a:pt x="496848" y="6429"/>
                  </a:lnTo>
                  <a:lnTo>
                    <a:pt x="536635" y="6385"/>
                  </a:lnTo>
                  <a:lnTo>
                    <a:pt x="574074" y="6366"/>
                  </a:lnTo>
                  <a:lnTo>
                    <a:pt x="607176" y="6357"/>
                  </a:lnTo>
                  <a:lnTo>
                    <a:pt x="653579" y="6352"/>
                  </a:lnTo>
                  <a:lnTo>
                    <a:pt x="687432" y="8232"/>
                  </a:lnTo>
                  <a:lnTo>
                    <a:pt x="722234" y="10714"/>
                  </a:lnTo>
                  <a:lnTo>
                    <a:pt x="766066" y="12111"/>
                  </a:lnTo>
                  <a:lnTo>
                    <a:pt x="783053" y="12438"/>
                  </a:lnTo>
                  <a:lnTo>
                    <a:pt x="787441" y="13937"/>
                  </a:lnTo>
                  <a:lnTo>
                    <a:pt x="789661" y="16346"/>
                  </a:lnTo>
                  <a:lnTo>
                    <a:pt x="790436" y="19364"/>
                  </a:lnTo>
                  <a:lnTo>
                    <a:pt x="789541" y="21376"/>
                  </a:lnTo>
                  <a:lnTo>
                    <a:pt x="779285" y="25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SMARTInkShape-1868"/>
            <p:cNvSpPr/>
            <p:nvPr>
              <p:custDataLst>
                <p:tags r:id="rId119"/>
              </p:custDataLst>
            </p:nvPr>
          </p:nvSpPr>
          <p:spPr>
            <a:xfrm>
              <a:off x="6363920" y="3035409"/>
              <a:ext cx="17831" cy="24077"/>
            </a:xfrm>
            <a:custGeom>
              <a:avLst/>
              <a:gdLst/>
              <a:ahLst/>
              <a:cxnLst/>
              <a:rect l="0" t="0" r="0" b="0"/>
              <a:pathLst>
                <a:path w="17831" h="24077">
                  <a:moveTo>
                    <a:pt x="11480" y="12591"/>
                  </a:moveTo>
                  <a:lnTo>
                    <a:pt x="11480" y="12591"/>
                  </a:lnTo>
                  <a:lnTo>
                    <a:pt x="6013" y="7124"/>
                  </a:lnTo>
                  <a:lnTo>
                    <a:pt x="5718" y="7535"/>
                  </a:lnTo>
                  <a:lnTo>
                    <a:pt x="5153" y="21191"/>
                  </a:lnTo>
                  <a:lnTo>
                    <a:pt x="5851" y="22557"/>
                  </a:lnTo>
                  <a:lnTo>
                    <a:pt x="7021" y="23469"/>
                  </a:lnTo>
                  <a:lnTo>
                    <a:pt x="8508" y="24076"/>
                  </a:lnTo>
                  <a:lnTo>
                    <a:pt x="10204" y="23776"/>
                  </a:lnTo>
                  <a:lnTo>
                    <a:pt x="13970" y="21560"/>
                  </a:lnTo>
                  <a:lnTo>
                    <a:pt x="15257" y="19981"/>
                  </a:lnTo>
                  <a:lnTo>
                    <a:pt x="16686" y="16346"/>
                  </a:lnTo>
                  <a:lnTo>
                    <a:pt x="17491" y="10332"/>
                  </a:lnTo>
                  <a:lnTo>
                    <a:pt x="15798" y="6178"/>
                  </a:lnTo>
                  <a:lnTo>
                    <a:pt x="14359" y="4082"/>
                  </a:lnTo>
                  <a:lnTo>
                    <a:pt x="10878" y="1753"/>
                  </a:lnTo>
                  <a:lnTo>
                    <a:pt x="4952" y="443"/>
                  </a:lnTo>
                  <a:lnTo>
                    <a:pt x="0" y="0"/>
                  </a:lnTo>
                  <a:lnTo>
                    <a:pt x="299" y="669"/>
                  </a:lnTo>
                  <a:lnTo>
                    <a:pt x="2512" y="3294"/>
                  </a:lnTo>
                  <a:lnTo>
                    <a:pt x="17830" y="1259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SMARTInkShape-1869"/>
            <p:cNvSpPr/>
            <p:nvPr>
              <p:custDataLst>
                <p:tags r:id="rId120"/>
              </p:custDataLst>
            </p:nvPr>
          </p:nvSpPr>
          <p:spPr>
            <a:xfrm>
              <a:off x="6356350" y="3136900"/>
              <a:ext cx="19051" cy="82551"/>
            </a:xfrm>
            <a:custGeom>
              <a:avLst/>
              <a:gdLst/>
              <a:ahLst/>
              <a:cxnLst/>
              <a:rect l="0" t="0" r="0" b="0"/>
              <a:pathLst>
                <a:path w="19051" h="82551">
                  <a:moveTo>
                    <a:pt x="19050" y="0"/>
                  </a:moveTo>
                  <a:lnTo>
                    <a:pt x="19050" y="0"/>
                  </a:lnTo>
                  <a:lnTo>
                    <a:pt x="19049" y="3371"/>
                  </a:lnTo>
                  <a:lnTo>
                    <a:pt x="17168" y="6907"/>
                  </a:lnTo>
                  <a:lnTo>
                    <a:pt x="10211" y="18298"/>
                  </a:lnTo>
                  <a:lnTo>
                    <a:pt x="7493" y="30038"/>
                  </a:lnTo>
                  <a:lnTo>
                    <a:pt x="0" y="825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SMARTInkShape-1870"/>
            <p:cNvSpPr/>
            <p:nvPr>
              <p:custDataLst>
                <p:tags r:id="rId121"/>
              </p:custDataLst>
            </p:nvPr>
          </p:nvSpPr>
          <p:spPr>
            <a:xfrm>
              <a:off x="6153496" y="2772133"/>
              <a:ext cx="107605" cy="68972"/>
            </a:xfrm>
            <a:custGeom>
              <a:avLst/>
              <a:gdLst/>
              <a:ahLst/>
              <a:cxnLst/>
              <a:rect l="0" t="0" r="0" b="0"/>
              <a:pathLst>
                <a:path w="107605" h="68972">
                  <a:moveTo>
                    <a:pt x="18704" y="34567"/>
                  </a:moveTo>
                  <a:lnTo>
                    <a:pt x="18704" y="34567"/>
                  </a:lnTo>
                  <a:lnTo>
                    <a:pt x="15333" y="37938"/>
                  </a:lnTo>
                  <a:lnTo>
                    <a:pt x="13678" y="41474"/>
                  </a:lnTo>
                  <a:lnTo>
                    <a:pt x="9244" y="52865"/>
                  </a:lnTo>
                  <a:lnTo>
                    <a:pt x="1405" y="65939"/>
                  </a:lnTo>
                  <a:lnTo>
                    <a:pt x="432" y="68971"/>
                  </a:lnTo>
                  <a:lnTo>
                    <a:pt x="173" y="68792"/>
                  </a:lnTo>
                  <a:lnTo>
                    <a:pt x="0" y="67967"/>
                  </a:lnTo>
                  <a:lnTo>
                    <a:pt x="14414" y="33743"/>
                  </a:lnTo>
                  <a:lnTo>
                    <a:pt x="29428" y="4825"/>
                  </a:lnTo>
                  <a:lnTo>
                    <a:pt x="36641" y="182"/>
                  </a:lnTo>
                  <a:lnTo>
                    <a:pt x="44550" y="0"/>
                  </a:lnTo>
                  <a:lnTo>
                    <a:pt x="48635" y="939"/>
                  </a:lnTo>
                  <a:lnTo>
                    <a:pt x="61125" y="9002"/>
                  </a:lnTo>
                  <a:lnTo>
                    <a:pt x="80334" y="33500"/>
                  </a:lnTo>
                  <a:lnTo>
                    <a:pt x="107604" y="663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SMARTInkShape-1871"/>
            <p:cNvSpPr/>
            <p:nvPr>
              <p:custDataLst>
                <p:tags r:id="rId122"/>
              </p:custDataLst>
            </p:nvPr>
          </p:nvSpPr>
          <p:spPr>
            <a:xfrm>
              <a:off x="6224408" y="2941272"/>
              <a:ext cx="69851" cy="214679"/>
            </a:xfrm>
            <a:custGeom>
              <a:avLst/>
              <a:gdLst/>
              <a:ahLst/>
              <a:cxnLst/>
              <a:rect l="0" t="0" r="0" b="0"/>
              <a:pathLst>
                <a:path w="69851" h="214679">
                  <a:moveTo>
                    <a:pt x="36692" y="17828"/>
                  </a:moveTo>
                  <a:lnTo>
                    <a:pt x="36692" y="17828"/>
                  </a:lnTo>
                  <a:lnTo>
                    <a:pt x="36691" y="8990"/>
                  </a:lnTo>
                  <a:lnTo>
                    <a:pt x="69496" y="0"/>
                  </a:lnTo>
                  <a:lnTo>
                    <a:pt x="69850" y="298"/>
                  </a:lnTo>
                  <a:lnTo>
                    <a:pt x="26481" y="35783"/>
                  </a:lnTo>
                  <a:lnTo>
                    <a:pt x="13911" y="49253"/>
                  </a:lnTo>
                  <a:lnTo>
                    <a:pt x="3343" y="69818"/>
                  </a:lnTo>
                  <a:lnTo>
                    <a:pt x="0" y="84660"/>
                  </a:lnTo>
                  <a:lnTo>
                    <a:pt x="1099" y="93628"/>
                  </a:lnTo>
                  <a:lnTo>
                    <a:pt x="7567" y="108490"/>
                  </a:lnTo>
                  <a:lnTo>
                    <a:pt x="13164" y="120211"/>
                  </a:lnTo>
                  <a:lnTo>
                    <a:pt x="17249" y="166325"/>
                  </a:lnTo>
                  <a:lnTo>
                    <a:pt x="15683" y="192975"/>
                  </a:lnTo>
                  <a:lnTo>
                    <a:pt x="11292" y="21467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SMARTInkShape-1872"/>
            <p:cNvSpPr/>
            <p:nvPr>
              <p:custDataLst>
                <p:tags r:id="rId123"/>
              </p:custDataLst>
            </p:nvPr>
          </p:nvSpPr>
          <p:spPr>
            <a:xfrm>
              <a:off x="6146799" y="2940050"/>
              <a:ext cx="76202" cy="101601"/>
            </a:xfrm>
            <a:custGeom>
              <a:avLst/>
              <a:gdLst/>
              <a:ahLst/>
              <a:cxnLst/>
              <a:rect l="0" t="0" r="0" b="0"/>
              <a:pathLst>
                <a:path w="76202" h="101601">
                  <a:moveTo>
                    <a:pt x="1" y="0"/>
                  </a:moveTo>
                  <a:lnTo>
                    <a:pt x="1" y="0"/>
                  </a:lnTo>
                  <a:lnTo>
                    <a:pt x="0" y="3371"/>
                  </a:lnTo>
                  <a:lnTo>
                    <a:pt x="3372" y="12209"/>
                  </a:lnTo>
                  <a:lnTo>
                    <a:pt x="36127" y="59660"/>
                  </a:lnTo>
                  <a:lnTo>
                    <a:pt x="76201" y="101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SMARTInkShape-1873"/>
            <p:cNvSpPr/>
            <p:nvPr>
              <p:custDataLst>
                <p:tags r:id="rId124"/>
              </p:custDataLst>
            </p:nvPr>
          </p:nvSpPr>
          <p:spPr>
            <a:xfrm>
              <a:off x="5911850" y="3105150"/>
              <a:ext cx="133351" cy="10009"/>
            </a:xfrm>
            <a:custGeom>
              <a:avLst/>
              <a:gdLst/>
              <a:ahLst/>
              <a:cxnLst/>
              <a:rect l="0" t="0" r="0" b="0"/>
              <a:pathLst>
                <a:path w="133351" h="10009">
                  <a:moveTo>
                    <a:pt x="0" y="6350"/>
                  </a:moveTo>
                  <a:lnTo>
                    <a:pt x="0" y="6350"/>
                  </a:lnTo>
                  <a:lnTo>
                    <a:pt x="0" y="9721"/>
                  </a:lnTo>
                  <a:lnTo>
                    <a:pt x="1411" y="10008"/>
                  </a:lnTo>
                  <a:lnTo>
                    <a:pt x="44858" y="6473"/>
                  </a:lnTo>
                  <a:lnTo>
                    <a:pt x="85963" y="6361"/>
                  </a:lnTo>
                  <a:lnTo>
                    <a:pt x="1333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6" name="SMARTInkShape-1874"/>
          <p:cNvSpPr/>
          <p:nvPr>
            <p:custDataLst>
              <p:tags r:id="rId9"/>
            </p:custDataLst>
          </p:nvPr>
        </p:nvSpPr>
        <p:spPr>
          <a:xfrm>
            <a:off x="2413000" y="4610100"/>
            <a:ext cx="4648201" cy="76201"/>
          </a:xfrm>
          <a:custGeom>
            <a:avLst/>
            <a:gdLst/>
            <a:ahLst/>
            <a:cxnLst/>
            <a:rect l="0" t="0" r="0" b="0"/>
            <a:pathLst>
              <a:path w="4648201" h="76201">
                <a:moveTo>
                  <a:pt x="0" y="76200"/>
                </a:moveTo>
                <a:lnTo>
                  <a:pt x="0" y="76200"/>
                </a:lnTo>
                <a:lnTo>
                  <a:pt x="34532" y="76200"/>
                </a:lnTo>
                <a:lnTo>
                  <a:pt x="80787" y="72829"/>
                </a:lnTo>
                <a:lnTo>
                  <a:pt x="125746" y="71174"/>
                </a:lnTo>
                <a:lnTo>
                  <a:pt x="151564" y="70733"/>
                </a:lnTo>
                <a:lnTo>
                  <a:pt x="180065" y="69733"/>
                </a:lnTo>
                <a:lnTo>
                  <a:pt x="210354" y="68361"/>
                </a:lnTo>
                <a:lnTo>
                  <a:pt x="241836" y="66740"/>
                </a:lnTo>
                <a:lnTo>
                  <a:pt x="276935" y="64955"/>
                </a:lnTo>
                <a:lnTo>
                  <a:pt x="314446" y="63059"/>
                </a:lnTo>
                <a:lnTo>
                  <a:pt x="353564" y="61089"/>
                </a:lnTo>
                <a:lnTo>
                  <a:pt x="396576" y="59070"/>
                </a:lnTo>
                <a:lnTo>
                  <a:pt x="442184" y="57019"/>
                </a:lnTo>
                <a:lnTo>
                  <a:pt x="489523" y="54946"/>
                </a:lnTo>
                <a:lnTo>
                  <a:pt x="541543" y="52858"/>
                </a:lnTo>
                <a:lnTo>
                  <a:pt x="596684" y="50761"/>
                </a:lnTo>
                <a:lnTo>
                  <a:pt x="653906" y="48657"/>
                </a:lnTo>
                <a:lnTo>
                  <a:pt x="712515" y="46549"/>
                </a:lnTo>
                <a:lnTo>
                  <a:pt x="772049" y="44438"/>
                </a:lnTo>
                <a:lnTo>
                  <a:pt x="832199" y="42325"/>
                </a:lnTo>
                <a:lnTo>
                  <a:pt x="893466" y="40916"/>
                </a:lnTo>
                <a:lnTo>
                  <a:pt x="955477" y="39978"/>
                </a:lnTo>
                <a:lnTo>
                  <a:pt x="1017985" y="39352"/>
                </a:lnTo>
                <a:lnTo>
                  <a:pt x="1078707" y="38229"/>
                </a:lnTo>
                <a:lnTo>
                  <a:pt x="1138238" y="36775"/>
                </a:lnTo>
                <a:lnTo>
                  <a:pt x="1196975" y="35100"/>
                </a:lnTo>
                <a:lnTo>
                  <a:pt x="1257300" y="33983"/>
                </a:lnTo>
                <a:lnTo>
                  <a:pt x="1318683" y="33239"/>
                </a:lnTo>
                <a:lnTo>
                  <a:pt x="1380772" y="32742"/>
                </a:lnTo>
                <a:lnTo>
                  <a:pt x="1441921" y="32411"/>
                </a:lnTo>
                <a:lnTo>
                  <a:pt x="1502441" y="32191"/>
                </a:lnTo>
                <a:lnTo>
                  <a:pt x="1562544" y="32044"/>
                </a:lnTo>
                <a:lnTo>
                  <a:pt x="1624485" y="31946"/>
                </a:lnTo>
                <a:lnTo>
                  <a:pt x="1687651" y="31880"/>
                </a:lnTo>
                <a:lnTo>
                  <a:pt x="1751634" y="31836"/>
                </a:lnTo>
                <a:lnTo>
                  <a:pt x="1814750" y="31808"/>
                </a:lnTo>
                <a:lnTo>
                  <a:pt x="1877289" y="31789"/>
                </a:lnTo>
                <a:lnTo>
                  <a:pt x="1939442" y="31776"/>
                </a:lnTo>
                <a:lnTo>
                  <a:pt x="2002045" y="32473"/>
                </a:lnTo>
                <a:lnTo>
                  <a:pt x="2064947" y="33643"/>
                </a:lnTo>
                <a:lnTo>
                  <a:pt x="2128048" y="35128"/>
                </a:lnTo>
                <a:lnTo>
                  <a:pt x="2189871" y="36119"/>
                </a:lnTo>
                <a:lnTo>
                  <a:pt x="2250841" y="36780"/>
                </a:lnTo>
                <a:lnTo>
                  <a:pt x="2311244" y="37220"/>
                </a:lnTo>
                <a:lnTo>
                  <a:pt x="2371268" y="38219"/>
                </a:lnTo>
                <a:lnTo>
                  <a:pt x="2431040" y="39590"/>
                </a:lnTo>
                <a:lnTo>
                  <a:pt x="2490644" y="41210"/>
                </a:lnTo>
                <a:lnTo>
                  <a:pt x="2551546" y="42995"/>
                </a:lnTo>
                <a:lnTo>
                  <a:pt x="2613314" y="44891"/>
                </a:lnTo>
                <a:lnTo>
                  <a:pt x="2675660" y="46861"/>
                </a:lnTo>
                <a:lnTo>
                  <a:pt x="2737684" y="48174"/>
                </a:lnTo>
                <a:lnTo>
                  <a:pt x="2799495" y="49049"/>
                </a:lnTo>
                <a:lnTo>
                  <a:pt x="2861163" y="49633"/>
                </a:lnTo>
                <a:lnTo>
                  <a:pt x="2921325" y="50727"/>
                </a:lnTo>
                <a:lnTo>
                  <a:pt x="2980484" y="52163"/>
                </a:lnTo>
                <a:lnTo>
                  <a:pt x="3038972" y="53825"/>
                </a:lnTo>
                <a:lnTo>
                  <a:pt x="3097015" y="55638"/>
                </a:lnTo>
                <a:lnTo>
                  <a:pt x="3154760" y="57553"/>
                </a:lnTo>
                <a:lnTo>
                  <a:pt x="3212306" y="59536"/>
                </a:lnTo>
                <a:lnTo>
                  <a:pt x="3268309" y="60857"/>
                </a:lnTo>
                <a:lnTo>
                  <a:pt x="3323285" y="61738"/>
                </a:lnTo>
                <a:lnTo>
                  <a:pt x="3377572" y="62325"/>
                </a:lnTo>
                <a:lnTo>
                  <a:pt x="3431404" y="62717"/>
                </a:lnTo>
                <a:lnTo>
                  <a:pt x="3484930" y="62978"/>
                </a:lnTo>
                <a:lnTo>
                  <a:pt x="3538254" y="63152"/>
                </a:lnTo>
                <a:lnTo>
                  <a:pt x="3592147" y="63974"/>
                </a:lnTo>
                <a:lnTo>
                  <a:pt x="3646420" y="65227"/>
                </a:lnTo>
                <a:lnTo>
                  <a:pt x="3700947" y="66768"/>
                </a:lnTo>
                <a:lnTo>
                  <a:pt x="3752821" y="67795"/>
                </a:lnTo>
                <a:lnTo>
                  <a:pt x="3802925" y="68480"/>
                </a:lnTo>
                <a:lnTo>
                  <a:pt x="3851850" y="68936"/>
                </a:lnTo>
                <a:lnTo>
                  <a:pt x="3900694" y="68535"/>
                </a:lnTo>
                <a:lnTo>
                  <a:pt x="3949485" y="67562"/>
                </a:lnTo>
                <a:lnTo>
                  <a:pt x="3998240" y="66208"/>
                </a:lnTo>
                <a:lnTo>
                  <a:pt x="4043443" y="65305"/>
                </a:lnTo>
                <a:lnTo>
                  <a:pt x="4086279" y="64703"/>
                </a:lnTo>
                <a:lnTo>
                  <a:pt x="4127536" y="64302"/>
                </a:lnTo>
                <a:lnTo>
                  <a:pt x="4168446" y="63329"/>
                </a:lnTo>
                <a:lnTo>
                  <a:pt x="4209124" y="61975"/>
                </a:lnTo>
                <a:lnTo>
                  <a:pt x="4249649" y="60366"/>
                </a:lnTo>
                <a:lnTo>
                  <a:pt x="4285838" y="58588"/>
                </a:lnTo>
                <a:lnTo>
                  <a:pt x="4319136" y="56698"/>
                </a:lnTo>
                <a:lnTo>
                  <a:pt x="4350508" y="54732"/>
                </a:lnTo>
                <a:lnTo>
                  <a:pt x="4381299" y="52715"/>
                </a:lnTo>
                <a:lnTo>
                  <a:pt x="4411705" y="50666"/>
                </a:lnTo>
                <a:lnTo>
                  <a:pt x="4441854" y="48594"/>
                </a:lnTo>
                <a:lnTo>
                  <a:pt x="4467596" y="45801"/>
                </a:lnTo>
                <a:lnTo>
                  <a:pt x="4511252" y="38936"/>
                </a:lnTo>
                <a:lnTo>
                  <a:pt x="4547588" y="33062"/>
                </a:lnTo>
                <a:lnTo>
                  <a:pt x="4648200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9" name="SMARTInkShape-Group415"/>
          <p:cNvGrpSpPr/>
          <p:nvPr/>
        </p:nvGrpSpPr>
        <p:grpSpPr>
          <a:xfrm>
            <a:off x="451970" y="4952451"/>
            <a:ext cx="371717" cy="492311"/>
            <a:chOff x="451970" y="4952451"/>
            <a:chExt cx="371717" cy="492311"/>
          </a:xfrm>
        </p:grpSpPr>
        <p:sp>
          <p:nvSpPr>
            <p:cNvPr id="157" name="SMARTInkShape-1875"/>
            <p:cNvSpPr/>
            <p:nvPr>
              <p:custDataLst>
                <p:tags r:id="rId106"/>
              </p:custDataLst>
            </p:nvPr>
          </p:nvSpPr>
          <p:spPr>
            <a:xfrm>
              <a:off x="451970" y="4952451"/>
              <a:ext cx="371717" cy="492311"/>
            </a:xfrm>
            <a:custGeom>
              <a:avLst/>
              <a:gdLst/>
              <a:ahLst/>
              <a:cxnLst/>
              <a:rect l="0" t="0" r="0" b="0"/>
              <a:pathLst>
                <a:path w="371717" h="492311">
                  <a:moveTo>
                    <a:pt x="322730" y="83099"/>
                  </a:moveTo>
                  <a:lnTo>
                    <a:pt x="322730" y="83099"/>
                  </a:lnTo>
                  <a:lnTo>
                    <a:pt x="307150" y="46471"/>
                  </a:lnTo>
                  <a:lnTo>
                    <a:pt x="290127" y="25287"/>
                  </a:lnTo>
                  <a:lnTo>
                    <a:pt x="268306" y="10074"/>
                  </a:lnTo>
                  <a:lnTo>
                    <a:pt x="233854" y="0"/>
                  </a:lnTo>
                  <a:lnTo>
                    <a:pt x="195737" y="2660"/>
                  </a:lnTo>
                  <a:lnTo>
                    <a:pt x="157632" y="19127"/>
                  </a:lnTo>
                  <a:lnTo>
                    <a:pt x="114853" y="46260"/>
                  </a:lnTo>
                  <a:lnTo>
                    <a:pt x="70201" y="85091"/>
                  </a:lnTo>
                  <a:lnTo>
                    <a:pt x="51997" y="110971"/>
                  </a:lnTo>
                  <a:lnTo>
                    <a:pt x="28818" y="157377"/>
                  </a:lnTo>
                  <a:lnTo>
                    <a:pt x="11640" y="197856"/>
                  </a:lnTo>
                  <a:lnTo>
                    <a:pt x="2661" y="229284"/>
                  </a:lnTo>
                  <a:lnTo>
                    <a:pt x="0" y="270347"/>
                  </a:lnTo>
                  <a:lnTo>
                    <a:pt x="789" y="307431"/>
                  </a:lnTo>
                  <a:lnTo>
                    <a:pt x="5843" y="347432"/>
                  </a:lnTo>
                  <a:lnTo>
                    <a:pt x="16622" y="389393"/>
                  </a:lnTo>
                  <a:lnTo>
                    <a:pt x="35495" y="429813"/>
                  </a:lnTo>
                  <a:lnTo>
                    <a:pt x="62332" y="462956"/>
                  </a:lnTo>
                  <a:lnTo>
                    <a:pt x="99368" y="483908"/>
                  </a:lnTo>
                  <a:lnTo>
                    <a:pt x="131509" y="492310"/>
                  </a:lnTo>
                  <a:lnTo>
                    <a:pt x="172390" y="484687"/>
                  </a:lnTo>
                  <a:lnTo>
                    <a:pt x="203936" y="470897"/>
                  </a:lnTo>
                  <a:lnTo>
                    <a:pt x="245904" y="445182"/>
                  </a:lnTo>
                  <a:lnTo>
                    <a:pt x="285369" y="411208"/>
                  </a:lnTo>
                  <a:lnTo>
                    <a:pt x="321991" y="366971"/>
                  </a:lnTo>
                  <a:lnTo>
                    <a:pt x="344613" y="326145"/>
                  </a:lnTo>
                  <a:lnTo>
                    <a:pt x="361965" y="285651"/>
                  </a:lnTo>
                  <a:lnTo>
                    <a:pt x="369790" y="240716"/>
                  </a:lnTo>
                  <a:lnTo>
                    <a:pt x="371716" y="201688"/>
                  </a:lnTo>
                  <a:lnTo>
                    <a:pt x="366721" y="155317"/>
                  </a:lnTo>
                  <a:lnTo>
                    <a:pt x="353168" y="109357"/>
                  </a:lnTo>
                  <a:lnTo>
                    <a:pt x="331826" y="69315"/>
                  </a:lnTo>
                  <a:lnTo>
                    <a:pt x="316189" y="50161"/>
                  </a:lnTo>
                  <a:lnTo>
                    <a:pt x="297480" y="34593"/>
                  </a:lnTo>
                  <a:lnTo>
                    <a:pt x="221130" y="3229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SMARTInkShape-1876"/>
            <p:cNvSpPr/>
            <p:nvPr>
              <p:custDataLst>
                <p:tags r:id="rId107"/>
              </p:custDataLst>
            </p:nvPr>
          </p:nvSpPr>
          <p:spPr>
            <a:xfrm>
              <a:off x="565411" y="5078267"/>
              <a:ext cx="158490" cy="249384"/>
            </a:xfrm>
            <a:custGeom>
              <a:avLst/>
              <a:gdLst/>
              <a:ahLst/>
              <a:cxnLst/>
              <a:rect l="0" t="0" r="0" b="0"/>
              <a:pathLst>
                <a:path w="158490" h="249384">
                  <a:moveTo>
                    <a:pt x="6089" y="77933"/>
                  </a:moveTo>
                  <a:lnTo>
                    <a:pt x="6089" y="77933"/>
                  </a:lnTo>
                  <a:lnTo>
                    <a:pt x="2718" y="74562"/>
                  </a:lnTo>
                  <a:lnTo>
                    <a:pt x="1063" y="69144"/>
                  </a:lnTo>
                  <a:lnTo>
                    <a:pt x="0" y="57539"/>
                  </a:lnTo>
                  <a:lnTo>
                    <a:pt x="1737" y="52876"/>
                  </a:lnTo>
                  <a:lnTo>
                    <a:pt x="3188" y="50645"/>
                  </a:lnTo>
                  <a:lnTo>
                    <a:pt x="6927" y="33267"/>
                  </a:lnTo>
                  <a:lnTo>
                    <a:pt x="27061" y="12454"/>
                  </a:lnTo>
                  <a:lnTo>
                    <a:pt x="48129" y="1538"/>
                  </a:lnTo>
                  <a:lnTo>
                    <a:pt x="62168" y="0"/>
                  </a:lnTo>
                  <a:lnTo>
                    <a:pt x="68875" y="578"/>
                  </a:lnTo>
                  <a:lnTo>
                    <a:pt x="81972" y="6864"/>
                  </a:lnTo>
                  <a:lnTo>
                    <a:pt x="95601" y="18541"/>
                  </a:lnTo>
                  <a:lnTo>
                    <a:pt x="97513" y="21404"/>
                  </a:lnTo>
                  <a:lnTo>
                    <a:pt x="103577" y="42291"/>
                  </a:lnTo>
                  <a:lnTo>
                    <a:pt x="103100" y="77564"/>
                  </a:lnTo>
                  <a:lnTo>
                    <a:pt x="91748" y="119294"/>
                  </a:lnTo>
                  <a:lnTo>
                    <a:pt x="68949" y="161728"/>
                  </a:lnTo>
                  <a:lnTo>
                    <a:pt x="44497" y="191169"/>
                  </a:lnTo>
                  <a:lnTo>
                    <a:pt x="29699" y="199757"/>
                  </a:lnTo>
                  <a:lnTo>
                    <a:pt x="18650" y="203399"/>
                  </a:lnTo>
                  <a:lnTo>
                    <a:pt x="15874" y="202499"/>
                  </a:lnTo>
                  <a:lnTo>
                    <a:pt x="10908" y="197737"/>
                  </a:lnTo>
                  <a:lnTo>
                    <a:pt x="8231" y="192798"/>
                  </a:lnTo>
                  <a:lnTo>
                    <a:pt x="7517" y="190493"/>
                  </a:lnTo>
                  <a:lnTo>
                    <a:pt x="8452" y="188250"/>
                  </a:lnTo>
                  <a:lnTo>
                    <a:pt x="13254" y="183878"/>
                  </a:lnTo>
                  <a:lnTo>
                    <a:pt x="23855" y="183346"/>
                  </a:lnTo>
                  <a:lnTo>
                    <a:pt x="37268" y="186166"/>
                  </a:lnTo>
                  <a:lnTo>
                    <a:pt x="84617" y="208151"/>
                  </a:lnTo>
                  <a:lnTo>
                    <a:pt x="130045" y="237540"/>
                  </a:lnTo>
                  <a:lnTo>
                    <a:pt x="158489" y="24938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2" name="SMARTInkShape-Group416"/>
          <p:cNvGrpSpPr/>
          <p:nvPr/>
        </p:nvGrpSpPr>
        <p:grpSpPr>
          <a:xfrm>
            <a:off x="1167596" y="4908550"/>
            <a:ext cx="1078540" cy="424345"/>
            <a:chOff x="1167596" y="4908550"/>
            <a:chExt cx="1078540" cy="424345"/>
          </a:xfrm>
        </p:grpSpPr>
        <p:sp>
          <p:nvSpPr>
            <p:cNvPr id="160" name="SMARTInkShape-1877"/>
            <p:cNvSpPr/>
            <p:nvPr>
              <p:custDataLst>
                <p:tags r:id="rId94"/>
              </p:custDataLst>
            </p:nvPr>
          </p:nvSpPr>
          <p:spPr>
            <a:xfrm>
              <a:off x="2139950" y="5086350"/>
              <a:ext cx="100588" cy="246545"/>
            </a:xfrm>
            <a:custGeom>
              <a:avLst/>
              <a:gdLst/>
              <a:ahLst/>
              <a:cxnLst/>
              <a:rect l="0" t="0" r="0" b="0"/>
              <a:pathLst>
                <a:path w="100588" h="246545">
                  <a:moveTo>
                    <a:pt x="69850" y="0"/>
                  </a:moveTo>
                  <a:lnTo>
                    <a:pt x="69850" y="0"/>
                  </a:lnTo>
                  <a:lnTo>
                    <a:pt x="73221" y="0"/>
                  </a:lnTo>
                  <a:lnTo>
                    <a:pt x="82059" y="3371"/>
                  </a:lnTo>
                  <a:lnTo>
                    <a:pt x="90244" y="8838"/>
                  </a:lnTo>
                  <a:lnTo>
                    <a:pt x="93025" y="20392"/>
                  </a:lnTo>
                  <a:lnTo>
                    <a:pt x="98182" y="63294"/>
                  </a:lnTo>
                  <a:lnTo>
                    <a:pt x="100587" y="101539"/>
                  </a:lnTo>
                  <a:lnTo>
                    <a:pt x="99268" y="132617"/>
                  </a:lnTo>
                  <a:lnTo>
                    <a:pt x="92678" y="178289"/>
                  </a:lnTo>
                  <a:lnTo>
                    <a:pt x="77808" y="218583"/>
                  </a:lnTo>
                  <a:lnTo>
                    <a:pt x="55353" y="240213"/>
                  </a:lnTo>
                  <a:lnTo>
                    <a:pt x="40124" y="245992"/>
                  </a:lnTo>
                  <a:lnTo>
                    <a:pt x="33099" y="246544"/>
                  </a:lnTo>
                  <a:lnTo>
                    <a:pt x="19650" y="241514"/>
                  </a:lnTo>
                  <a:lnTo>
                    <a:pt x="13100" y="237209"/>
                  </a:lnTo>
                  <a:lnTo>
                    <a:pt x="8733" y="232223"/>
                  </a:lnTo>
                  <a:lnTo>
                    <a:pt x="3881" y="221038"/>
                  </a:lnTo>
                  <a:lnTo>
                    <a:pt x="0" y="1651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SMARTInkShape-1878"/>
            <p:cNvSpPr/>
            <p:nvPr>
              <p:custDataLst>
                <p:tags r:id="rId95"/>
              </p:custDataLst>
            </p:nvPr>
          </p:nvSpPr>
          <p:spPr>
            <a:xfrm>
              <a:off x="2171700" y="5016113"/>
              <a:ext cx="74436" cy="70238"/>
            </a:xfrm>
            <a:custGeom>
              <a:avLst/>
              <a:gdLst/>
              <a:ahLst/>
              <a:cxnLst/>
              <a:rect l="0" t="0" r="0" b="0"/>
              <a:pathLst>
                <a:path w="74436" h="70238">
                  <a:moveTo>
                    <a:pt x="63500" y="57537"/>
                  </a:moveTo>
                  <a:lnTo>
                    <a:pt x="63500" y="57537"/>
                  </a:lnTo>
                  <a:lnTo>
                    <a:pt x="63500" y="50795"/>
                  </a:lnTo>
                  <a:lnTo>
                    <a:pt x="74435" y="13378"/>
                  </a:lnTo>
                  <a:lnTo>
                    <a:pt x="73612" y="8342"/>
                  </a:lnTo>
                  <a:lnTo>
                    <a:pt x="68935" y="865"/>
                  </a:lnTo>
                  <a:lnTo>
                    <a:pt x="65007" y="0"/>
                  </a:lnTo>
                  <a:lnTo>
                    <a:pt x="54997" y="2802"/>
                  </a:lnTo>
                  <a:lnTo>
                    <a:pt x="34091" y="12313"/>
                  </a:lnTo>
                  <a:lnTo>
                    <a:pt x="21972" y="25678"/>
                  </a:lnTo>
                  <a:lnTo>
                    <a:pt x="0" y="7023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SMARTInkShape-1879"/>
            <p:cNvSpPr/>
            <p:nvPr>
              <p:custDataLst>
                <p:tags r:id="rId96"/>
              </p:custDataLst>
            </p:nvPr>
          </p:nvSpPr>
          <p:spPr>
            <a:xfrm>
              <a:off x="2020260" y="5009875"/>
              <a:ext cx="106991" cy="105184"/>
            </a:xfrm>
            <a:custGeom>
              <a:avLst/>
              <a:gdLst/>
              <a:ahLst/>
              <a:cxnLst/>
              <a:rect l="0" t="0" r="0" b="0"/>
              <a:pathLst>
                <a:path w="106991" h="105184">
                  <a:moveTo>
                    <a:pt x="11740" y="32025"/>
                  </a:moveTo>
                  <a:lnTo>
                    <a:pt x="11740" y="32025"/>
                  </a:lnTo>
                  <a:lnTo>
                    <a:pt x="8369" y="32025"/>
                  </a:lnTo>
                  <a:lnTo>
                    <a:pt x="7376" y="32730"/>
                  </a:lnTo>
                  <a:lnTo>
                    <a:pt x="6714" y="33907"/>
                  </a:lnTo>
                  <a:lnTo>
                    <a:pt x="0" y="61257"/>
                  </a:lnTo>
                  <a:lnTo>
                    <a:pt x="5154" y="105183"/>
                  </a:lnTo>
                  <a:lnTo>
                    <a:pt x="17314" y="61654"/>
                  </a:lnTo>
                  <a:lnTo>
                    <a:pt x="29774" y="21023"/>
                  </a:lnTo>
                  <a:lnTo>
                    <a:pt x="37630" y="7614"/>
                  </a:lnTo>
                  <a:lnTo>
                    <a:pt x="41700" y="3052"/>
                  </a:lnTo>
                  <a:lnTo>
                    <a:pt x="46530" y="715"/>
                  </a:lnTo>
                  <a:lnTo>
                    <a:pt x="57541" y="0"/>
                  </a:lnTo>
                  <a:lnTo>
                    <a:pt x="69490" y="7678"/>
                  </a:lnTo>
                  <a:lnTo>
                    <a:pt x="91038" y="32233"/>
                  </a:lnTo>
                  <a:lnTo>
                    <a:pt x="106990" y="764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SMARTInkShape-1880"/>
            <p:cNvSpPr/>
            <p:nvPr>
              <p:custDataLst>
                <p:tags r:id="rId97"/>
              </p:custDataLst>
            </p:nvPr>
          </p:nvSpPr>
          <p:spPr>
            <a:xfrm>
              <a:off x="1949450" y="4991100"/>
              <a:ext cx="19051" cy="38101"/>
            </a:xfrm>
            <a:custGeom>
              <a:avLst/>
              <a:gdLst/>
              <a:ahLst/>
              <a:cxnLst/>
              <a:rect l="0" t="0" r="0" b="0"/>
              <a:pathLst>
                <a:path w="19051" h="38101">
                  <a:moveTo>
                    <a:pt x="19050" y="38100"/>
                  </a:moveTo>
                  <a:lnTo>
                    <a:pt x="19050" y="38100"/>
                  </a:lnTo>
                  <a:lnTo>
                    <a:pt x="15679" y="34729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SMARTInkShape-1881"/>
            <p:cNvSpPr/>
            <p:nvPr>
              <p:custDataLst>
                <p:tags r:id="rId98"/>
              </p:custDataLst>
            </p:nvPr>
          </p:nvSpPr>
          <p:spPr>
            <a:xfrm>
              <a:off x="1943100" y="5060950"/>
              <a:ext cx="6351" cy="76201"/>
            </a:xfrm>
            <a:custGeom>
              <a:avLst/>
              <a:gdLst/>
              <a:ahLst/>
              <a:cxnLst/>
              <a:rect l="0" t="0" r="0" b="0"/>
              <a:pathLst>
                <a:path w="6351" h="76201">
                  <a:moveTo>
                    <a:pt x="0" y="0"/>
                  </a:moveTo>
                  <a:lnTo>
                    <a:pt x="0" y="0"/>
                  </a:lnTo>
                  <a:lnTo>
                    <a:pt x="4364" y="43738"/>
                  </a:lnTo>
                  <a:lnTo>
                    <a:pt x="6350" y="76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SMARTInkShape-1882"/>
            <p:cNvSpPr/>
            <p:nvPr>
              <p:custDataLst>
                <p:tags r:id="rId99"/>
              </p:custDataLst>
            </p:nvPr>
          </p:nvSpPr>
          <p:spPr>
            <a:xfrm>
              <a:off x="1829680" y="5044889"/>
              <a:ext cx="68971" cy="89970"/>
            </a:xfrm>
            <a:custGeom>
              <a:avLst/>
              <a:gdLst/>
              <a:ahLst/>
              <a:cxnLst/>
              <a:rect l="0" t="0" r="0" b="0"/>
              <a:pathLst>
                <a:path w="68971" h="89970">
                  <a:moveTo>
                    <a:pt x="5470" y="9711"/>
                  </a:moveTo>
                  <a:lnTo>
                    <a:pt x="5470" y="9711"/>
                  </a:lnTo>
                  <a:lnTo>
                    <a:pt x="5470" y="15178"/>
                  </a:lnTo>
                  <a:lnTo>
                    <a:pt x="2099" y="19171"/>
                  </a:lnTo>
                  <a:lnTo>
                    <a:pt x="444" y="24734"/>
                  </a:lnTo>
                  <a:lnTo>
                    <a:pt x="0" y="54023"/>
                  </a:lnTo>
                  <a:lnTo>
                    <a:pt x="5215" y="89969"/>
                  </a:lnTo>
                  <a:lnTo>
                    <a:pt x="12205" y="43396"/>
                  </a:lnTo>
                  <a:lnTo>
                    <a:pt x="29856" y="3206"/>
                  </a:lnTo>
                  <a:lnTo>
                    <a:pt x="33722" y="436"/>
                  </a:lnTo>
                  <a:lnTo>
                    <a:pt x="37710" y="0"/>
                  </a:lnTo>
                  <a:lnTo>
                    <a:pt x="41780" y="1120"/>
                  </a:lnTo>
                  <a:lnTo>
                    <a:pt x="48183" y="6128"/>
                  </a:lnTo>
                  <a:lnTo>
                    <a:pt x="54087" y="15174"/>
                  </a:lnTo>
                  <a:lnTo>
                    <a:pt x="68970" y="6686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SMARTInkShape-1883"/>
            <p:cNvSpPr/>
            <p:nvPr>
              <p:custDataLst>
                <p:tags r:id="rId100"/>
              </p:custDataLst>
            </p:nvPr>
          </p:nvSpPr>
          <p:spPr>
            <a:xfrm>
              <a:off x="1742940" y="5007951"/>
              <a:ext cx="16011" cy="40300"/>
            </a:xfrm>
            <a:custGeom>
              <a:avLst/>
              <a:gdLst/>
              <a:ahLst/>
              <a:cxnLst/>
              <a:rect l="0" t="0" r="0" b="0"/>
              <a:pathLst>
                <a:path w="16011" h="40300">
                  <a:moveTo>
                    <a:pt x="16010" y="40299"/>
                  </a:moveTo>
                  <a:lnTo>
                    <a:pt x="16010" y="40299"/>
                  </a:lnTo>
                  <a:lnTo>
                    <a:pt x="0" y="0"/>
                  </a:lnTo>
                  <a:lnTo>
                    <a:pt x="3310" y="219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SMARTInkShape-1884"/>
            <p:cNvSpPr/>
            <p:nvPr>
              <p:custDataLst>
                <p:tags r:id="rId101"/>
              </p:custDataLst>
            </p:nvPr>
          </p:nvSpPr>
          <p:spPr>
            <a:xfrm>
              <a:off x="1758950" y="5114442"/>
              <a:ext cx="6351" cy="35409"/>
            </a:xfrm>
            <a:custGeom>
              <a:avLst/>
              <a:gdLst/>
              <a:ahLst/>
              <a:cxnLst/>
              <a:rect l="0" t="0" r="0" b="0"/>
              <a:pathLst>
                <a:path w="6351" h="35409">
                  <a:moveTo>
                    <a:pt x="0" y="3658"/>
                  </a:moveTo>
                  <a:lnTo>
                    <a:pt x="0" y="3658"/>
                  </a:lnTo>
                  <a:lnTo>
                    <a:pt x="0" y="0"/>
                  </a:lnTo>
                  <a:lnTo>
                    <a:pt x="0" y="1561"/>
                  </a:lnTo>
                  <a:lnTo>
                    <a:pt x="5026" y="19079"/>
                  </a:lnTo>
                  <a:lnTo>
                    <a:pt x="6350" y="354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SMARTInkShape-1885"/>
            <p:cNvSpPr/>
            <p:nvPr>
              <p:custDataLst>
                <p:tags r:id="rId102"/>
              </p:custDataLst>
            </p:nvPr>
          </p:nvSpPr>
          <p:spPr>
            <a:xfrm>
              <a:off x="1623003" y="5069789"/>
              <a:ext cx="85148" cy="101408"/>
            </a:xfrm>
            <a:custGeom>
              <a:avLst/>
              <a:gdLst/>
              <a:ahLst/>
              <a:cxnLst/>
              <a:rect l="0" t="0" r="0" b="0"/>
              <a:pathLst>
                <a:path w="85148" h="101408">
                  <a:moveTo>
                    <a:pt x="53397" y="48311"/>
                  </a:moveTo>
                  <a:lnTo>
                    <a:pt x="53397" y="48311"/>
                  </a:lnTo>
                  <a:lnTo>
                    <a:pt x="52691" y="38172"/>
                  </a:lnTo>
                  <a:lnTo>
                    <a:pt x="38470" y="5912"/>
                  </a:lnTo>
                  <a:lnTo>
                    <a:pt x="35685" y="3112"/>
                  </a:lnTo>
                  <a:lnTo>
                    <a:pt x="28827" y="0"/>
                  </a:lnTo>
                  <a:lnTo>
                    <a:pt x="25022" y="581"/>
                  </a:lnTo>
                  <a:lnTo>
                    <a:pt x="17032" y="4990"/>
                  </a:lnTo>
                  <a:lnTo>
                    <a:pt x="10659" y="17298"/>
                  </a:lnTo>
                  <a:lnTo>
                    <a:pt x="0" y="54627"/>
                  </a:lnTo>
                  <a:lnTo>
                    <a:pt x="972" y="70403"/>
                  </a:lnTo>
                  <a:lnTo>
                    <a:pt x="7520" y="84941"/>
                  </a:lnTo>
                  <a:lnTo>
                    <a:pt x="16779" y="96341"/>
                  </a:lnTo>
                  <a:lnTo>
                    <a:pt x="25598" y="101407"/>
                  </a:lnTo>
                  <a:lnTo>
                    <a:pt x="29926" y="101348"/>
                  </a:lnTo>
                  <a:lnTo>
                    <a:pt x="38497" y="97518"/>
                  </a:lnTo>
                  <a:lnTo>
                    <a:pt x="45129" y="91112"/>
                  </a:lnTo>
                  <a:lnTo>
                    <a:pt x="58506" y="65389"/>
                  </a:lnTo>
                  <a:lnTo>
                    <a:pt x="65431" y="33408"/>
                  </a:lnTo>
                  <a:lnTo>
                    <a:pt x="66358" y="33437"/>
                  </a:lnTo>
                  <a:lnTo>
                    <a:pt x="69271" y="37232"/>
                  </a:lnTo>
                  <a:lnTo>
                    <a:pt x="71506" y="47301"/>
                  </a:lnTo>
                  <a:lnTo>
                    <a:pt x="75735" y="75062"/>
                  </a:lnTo>
                  <a:lnTo>
                    <a:pt x="85147" y="9276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SMARTInkShape-1886"/>
            <p:cNvSpPr/>
            <p:nvPr>
              <p:custDataLst>
                <p:tags r:id="rId103"/>
              </p:custDataLst>
            </p:nvPr>
          </p:nvSpPr>
          <p:spPr>
            <a:xfrm>
              <a:off x="1461645" y="5065934"/>
              <a:ext cx="125856" cy="124025"/>
            </a:xfrm>
            <a:custGeom>
              <a:avLst/>
              <a:gdLst/>
              <a:ahLst/>
              <a:cxnLst/>
              <a:rect l="0" t="0" r="0" b="0"/>
              <a:pathLst>
                <a:path w="125856" h="124025">
                  <a:moveTo>
                    <a:pt x="11555" y="14066"/>
                  </a:moveTo>
                  <a:lnTo>
                    <a:pt x="11555" y="14066"/>
                  </a:lnTo>
                  <a:lnTo>
                    <a:pt x="8184" y="10695"/>
                  </a:lnTo>
                  <a:lnTo>
                    <a:pt x="4648" y="9040"/>
                  </a:lnTo>
                  <a:lnTo>
                    <a:pt x="0" y="7977"/>
                  </a:lnTo>
                  <a:lnTo>
                    <a:pt x="5936" y="7794"/>
                  </a:lnTo>
                  <a:lnTo>
                    <a:pt x="23374" y="11110"/>
                  </a:lnTo>
                  <a:lnTo>
                    <a:pt x="57152" y="30636"/>
                  </a:lnTo>
                  <a:lnTo>
                    <a:pt x="70926" y="44375"/>
                  </a:lnTo>
                  <a:lnTo>
                    <a:pt x="80981" y="59992"/>
                  </a:lnTo>
                  <a:lnTo>
                    <a:pt x="89197" y="91174"/>
                  </a:lnTo>
                  <a:lnTo>
                    <a:pt x="88866" y="109955"/>
                  </a:lnTo>
                  <a:lnTo>
                    <a:pt x="87085" y="116092"/>
                  </a:lnTo>
                  <a:lnTo>
                    <a:pt x="84486" y="120184"/>
                  </a:lnTo>
                  <a:lnTo>
                    <a:pt x="81342" y="122911"/>
                  </a:lnTo>
                  <a:lnTo>
                    <a:pt x="77836" y="124024"/>
                  </a:lnTo>
                  <a:lnTo>
                    <a:pt x="70176" y="123379"/>
                  </a:lnTo>
                  <a:lnTo>
                    <a:pt x="66863" y="119396"/>
                  </a:lnTo>
                  <a:lnTo>
                    <a:pt x="61301" y="105565"/>
                  </a:lnTo>
                  <a:lnTo>
                    <a:pt x="57574" y="77944"/>
                  </a:lnTo>
                  <a:lnTo>
                    <a:pt x="63212" y="40676"/>
                  </a:lnTo>
                  <a:lnTo>
                    <a:pt x="73790" y="20248"/>
                  </a:lnTo>
                  <a:lnTo>
                    <a:pt x="86487" y="6230"/>
                  </a:lnTo>
                  <a:lnTo>
                    <a:pt x="96834" y="0"/>
                  </a:lnTo>
                  <a:lnTo>
                    <a:pt x="125855" y="136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SMARTInkShape-1887"/>
            <p:cNvSpPr/>
            <p:nvPr>
              <p:custDataLst>
                <p:tags r:id="rId104"/>
              </p:custDataLst>
            </p:nvPr>
          </p:nvSpPr>
          <p:spPr>
            <a:xfrm>
              <a:off x="1167596" y="4908550"/>
              <a:ext cx="337355" cy="152401"/>
            </a:xfrm>
            <a:custGeom>
              <a:avLst/>
              <a:gdLst/>
              <a:ahLst/>
              <a:cxnLst/>
              <a:rect l="0" t="0" r="0" b="0"/>
              <a:pathLst>
                <a:path w="337355" h="152401">
                  <a:moveTo>
                    <a:pt x="32554" y="152400"/>
                  </a:moveTo>
                  <a:lnTo>
                    <a:pt x="32554" y="152400"/>
                  </a:lnTo>
                  <a:lnTo>
                    <a:pt x="22415" y="151695"/>
                  </a:lnTo>
                  <a:lnTo>
                    <a:pt x="14877" y="149029"/>
                  </a:lnTo>
                  <a:lnTo>
                    <a:pt x="2700" y="140191"/>
                  </a:lnTo>
                  <a:lnTo>
                    <a:pt x="657" y="136499"/>
                  </a:lnTo>
                  <a:lnTo>
                    <a:pt x="0" y="132627"/>
                  </a:lnTo>
                  <a:lnTo>
                    <a:pt x="268" y="128635"/>
                  </a:lnTo>
                  <a:lnTo>
                    <a:pt x="6210" y="118554"/>
                  </a:lnTo>
                  <a:lnTo>
                    <a:pt x="19575" y="104742"/>
                  </a:lnTo>
                  <a:lnTo>
                    <a:pt x="56958" y="83641"/>
                  </a:lnTo>
                  <a:lnTo>
                    <a:pt x="103488" y="62435"/>
                  </a:lnTo>
                  <a:lnTo>
                    <a:pt x="146650" y="44657"/>
                  </a:lnTo>
                  <a:lnTo>
                    <a:pt x="189147" y="27557"/>
                  </a:lnTo>
                  <a:lnTo>
                    <a:pt x="234335" y="14955"/>
                  </a:lnTo>
                  <a:lnTo>
                    <a:pt x="279313" y="5058"/>
                  </a:lnTo>
                  <a:lnTo>
                    <a:pt x="33735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SMARTInkShape-1888"/>
            <p:cNvSpPr/>
            <p:nvPr>
              <p:custDataLst>
                <p:tags r:id="rId105"/>
              </p:custDataLst>
            </p:nvPr>
          </p:nvSpPr>
          <p:spPr>
            <a:xfrm>
              <a:off x="1296283" y="4968980"/>
              <a:ext cx="18168" cy="244371"/>
            </a:xfrm>
            <a:custGeom>
              <a:avLst/>
              <a:gdLst/>
              <a:ahLst/>
              <a:cxnLst/>
              <a:rect l="0" t="0" r="0" b="0"/>
              <a:pathLst>
                <a:path w="18168" h="244371">
                  <a:moveTo>
                    <a:pt x="5467" y="9420"/>
                  </a:moveTo>
                  <a:lnTo>
                    <a:pt x="5467" y="9420"/>
                  </a:lnTo>
                  <a:lnTo>
                    <a:pt x="5467" y="6049"/>
                  </a:lnTo>
                  <a:lnTo>
                    <a:pt x="3585" y="2512"/>
                  </a:lnTo>
                  <a:lnTo>
                    <a:pt x="2096" y="582"/>
                  </a:lnTo>
                  <a:lnTo>
                    <a:pt x="1103" y="0"/>
                  </a:lnTo>
                  <a:lnTo>
                    <a:pt x="441" y="318"/>
                  </a:lnTo>
                  <a:lnTo>
                    <a:pt x="0" y="1235"/>
                  </a:lnTo>
                  <a:lnTo>
                    <a:pt x="4259" y="46155"/>
                  </a:lnTo>
                  <a:lnTo>
                    <a:pt x="6991" y="88979"/>
                  </a:lnTo>
                  <a:lnTo>
                    <a:pt x="10387" y="129889"/>
                  </a:lnTo>
                  <a:lnTo>
                    <a:pt x="11393" y="167411"/>
                  </a:lnTo>
                  <a:lnTo>
                    <a:pt x="15104" y="210432"/>
                  </a:lnTo>
                  <a:lnTo>
                    <a:pt x="18167" y="2443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7" name="SMARTInkShape-Group417"/>
          <p:cNvGrpSpPr/>
          <p:nvPr/>
        </p:nvGrpSpPr>
        <p:grpSpPr>
          <a:xfrm>
            <a:off x="2556253" y="4787089"/>
            <a:ext cx="555248" cy="312848"/>
            <a:chOff x="2556253" y="4787089"/>
            <a:chExt cx="555248" cy="312848"/>
          </a:xfrm>
        </p:grpSpPr>
        <p:sp>
          <p:nvSpPr>
            <p:cNvPr id="173" name="SMARTInkShape-1889"/>
            <p:cNvSpPr/>
            <p:nvPr>
              <p:custDataLst>
                <p:tags r:id="rId90"/>
              </p:custDataLst>
            </p:nvPr>
          </p:nvSpPr>
          <p:spPr>
            <a:xfrm>
              <a:off x="2834650" y="4953883"/>
              <a:ext cx="130801" cy="11818"/>
            </a:xfrm>
            <a:custGeom>
              <a:avLst/>
              <a:gdLst/>
              <a:ahLst/>
              <a:cxnLst/>
              <a:rect l="0" t="0" r="0" b="0"/>
              <a:pathLst>
                <a:path w="130801" h="11818">
                  <a:moveTo>
                    <a:pt x="29200" y="5467"/>
                  </a:moveTo>
                  <a:lnTo>
                    <a:pt x="29200" y="5467"/>
                  </a:lnTo>
                  <a:lnTo>
                    <a:pt x="6056" y="5467"/>
                  </a:lnTo>
                  <a:lnTo>
                    <a:pt x="3187" y="4761"/>
                  </a:lnTo>
                  <a:lnTo>
                    <a:pt x="1275" y="3585"/>
                  </a:lnTo>
                  <a:lnTo>
                    <a:pt x="0" y="2096"/>
                  </a:lnTo>
                  <a:lnTo>
                    <a:pt x="561" y="1103"/>
                  </a:lnTo>
                  <a:lnTo>
                    <a:pt x="4947" y="0"/>
                  </a:lnTo>
                  <a:lnTo>
                    <a:pt x="40245" y="3655"/>
                  </a:lnTo>
                  <a:lnTo>
                    <a:pt x="79196" y="5636"/>
                  </a:lnTo>
                  <a:lnTo>
                    <a:pt x="130800" y="118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SMARTInkShape-1890"/>
            <p:cNvSpPr/>
            <p:nvPr>
              <p:custDataLst>
                <p:tags r:id="rId91"/>
              </p:custDataLst>
            </p:nvPr>
          </p:nvSpPr>
          <p:spPr>
            <a:xfrm>
              <a:off x="2710167" y="4787089"/>
              <a:ext cx="204484" cy="279610"/>
            </a:xfrm>
            <a:custGeom>
              <a:avLst/>
              <a:gdLst/>
              <a:ahLst/>
              <a:cxnLst/>
              <a:rect l="0" t="0" r="0" b="0"/>
              <a:pathLst>
                <a:path w="204484" h="279610">
                  <a:moveTo>
                    <a:pt x="45733" y="248461"/>
                  </a:moveTo>
                  <a:lnTo>
                    <a:pt x="45733" y="248461"/>
                  </a:lnTo>
                  <a:lnTo>
                    <a:pt x="43852" y="235909"/>
                  </a:lnTo>
                  <a:lnTo>
                    <a:pt x="42075" y="224538"/>
                  </a:lnTo>
                  <a:lnTo>
                    <a:pt x="43637" y="217132"/>
                  </a:lnTo>
                  <a:lnTo>
                    <a:pt x="42219" y="214170"/>
                  </a:lnTo>
                  <a:lnTo>
                    <a:pt x="34999" y="208996"/>
                  </a:lnTo>
                  <a:lnTo>
                    <a:pt x="30816" y="208746"/>
                  </a:lnTo>
                  <a:lnTo>
                    <a:pt x="22405" y="212230"/>
                  </a:lnTo>
                  <a:lnTo>
                    <a:pt x="9736" y="222125"/>
                  </a:lnTo>
                  <a:lnTo>
                    <a:pt x="417" y="240736"/>
                  </a:lnTo>
                  <a:lnTo>
                    <a:pt x="0" y="247544"/>
                  </a:lnTo>
                  <a:lnTo>
                    <a:pt x="3300" y="260753"/>
                  </a:lnTo>
                  <a:lnTo>
                    <a:pt x="9470" y="269916"/>
                  </a:lnTo>
                  <a:lnTo>
                    <a:pt x="13091" y="273348"/>
                  </a:lnTo>
                  <a:lnTo>
                    <a:pt x="22759" y="277161"/>
                  </a:lnTo>
                  <a:lnTo>
                    <a:pt x="42841" y="279609"/>
                  </a:lnTo>
                  <a:lnTo>
                    <a:pt x="49857" y="278062"/>
                  </a:lnTo>
                  <a:lnTo>
                    <a:pt x="57773" y="275105"/>
                  </a:lnTo>
                  <a:lnTo>
                    <a:pt x="60110" y="274690"/>
                  </a:lnTo>
                  <a:lnTo>
                    <a:pt x="62373" y="275119"/>
                  </a:lnTo>
                  <a:lnTo>
                    <a:pt x="71075" y="278996"/>
                  </a:lnTo>
                  <a:lnTo>
                    <a:pt x="73211" y="279401"/>
                  </a:lnTo>
                  <a:lnTo>
                    <a:pt x="86330" y="276600"/>
                  </a:lnTo>
                  <a:lnTo>
                    <a:pt x="100252" y="267930"/>
                  </a:lnTo>
                  <a:lnTo>
                    <a:pt x="128773" y="225633"/>
                  </a:lnTo>
                  <a:lnTo>
                    <a:pt x="143715" y="188310"/>
                  </a:lnTo>
                  <a:lnTo>
                    <a:pt x="155085" y="141564"/>
                  </a:lnTo>
                  <a:lnTo>
                    <a:pt x="165309" y="103821"/>
                  </a:lnTo>
                  <a:lnTo>
                    <a:pt x="171972" y="64982"/>
                  </a:lnTo>
                  <a:lnTo>
                    <a:pt x="177469" y="22502"/>
                  </a:lnTo>
                  <a:lnTo>
                    <a:pt x="177660" y="6924"/>
                  </a:lnTo>
                  <a:lnTo>
                    <a:pt x="176723" y="2769"/>
                  </a:lnTo>
                  <a:lnTo>
                    <a:pt x="175393" y="0"/>
                  </a:lnTo>
                  <a:lnTo>
                    <a:pt x="173801" y="1681"/>
                  </a:lnTo>
                  <a:lnTo>
                    <a:pt x="164128" y="39139"/>
                  </a:lnTo>
                  <a:lnTo>
                    <a:pt x="161246" y="75981"/>
                  </a:lnTo>
                  <a:lnTo>
                    <a:pt x="160393" y="121548"/>
                  </a:lnTo>
                  <a:lnTo>
                    <a:pt x="160809" y="164988"/>
                  </a:lnTo>
                  <a:lnTo>
                    <a:pt x="166954" y="208794"/>
                  </a:lnTo>
                  <a:lnTo>
                    <a:pt x="177747" y="245564"/>
                  </a:lnTo>
                  <a:lnTo>
                    <a:pt x="184604" y="256816"/>
                  </a:lnTo>
                  <a:lnTo>
                    <a:pt x="187703" y="259675"/>
                  </a:lnTo>
                  <a:lnTo>
                    <a:pt x="204483" y="25481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SMARTInkShape-1891"/>
            <p:cNvSpPr/>
            <p:nvPr>
              <p:custDataLst>
                <p:tags r:id="rId92"/>
              </p:custDataLst>
            </p:nvPr>
          </p:nvSpPr>
          <p:spPr>
            <a:xfrm>
              <a:off x="2556253" y="4834403"/>
              <a:ext cx="123448" cy="265534"/>
            </a:xfrm>
            <a:custGeom>
              <a:avLst/>
              <a:gdLst/>
              <a:ahLst/>
              <a:cxnLst/>
              <a:rect l="0" t="0" r="0" b="0"/>
              <a:pathLst>
                <a:path w="123448" h="265534">
                  <a:moveTo>
                    <a:pt x="47247" y="213847"/>
                  </a:moveTo>
                  <a:lnTo>
                    <a:pt x="47247" y="213847"/>
                  </a:lnTo>
                  <a:lnTo>
                    <a:pt x="64924" y="205008"/>
                  </a:lnTo>
                  <a:lnTo>
                    <a:pt x="71096" y="199100"/>
                  </a:lnTo>
                  <a:lnTo>
                    <a:pt x="73729" y="195549"/>
                  </a:lnTo>
                  <a:lnTo>
                    <a:pt x="74780" y="191771"/>
                  </a:lnTo>
                  <a:lnTo>
                    <a:pt x="74065" y="183809"/>
                  </a:lnTo>
                  <a:lnTo>
                    <a:pt x="67633" y="175568"/>
                  </a:lnTo>
                  <a:lnTo>
                    <a:pt x="62954" y="171394"/>
                  </a:lnTo>
                  <a:lnTo>
                    <a:pt x="50230" y="166757"/>
                  </a:lnTo>
                  <a:lnTo>
                    <a:pt x="42885" y="165520"/>
                  </a:lnTo>
                  <a:lnTo>
                    <a:pt x="30962" y="167909"/>
                  </a:lnTo>
                  <a:lnTo>
                    <a:pt x="25807" y="170522"/>
                  </a:lnTo>
                  <a:lnTo>
                    <a:pt x="8439" y="194424"/>
                  </a:lnTo>
                  <a:lnTo>
                    <a:pt x="0" y="221576"/>
                  </a:lnTo>
                  <a:lnTo>
                    <a:pt x="871" y="247495"/>
                  </a:lnTo>
                  <a:lnTo>
                    <a:pt x="4335" y="253918"/>
                  </a:lnTo>
                  <a:lnTo>
                    <a:pt x="15710" y="262936"/>
                  </a:lnTo>
                  <a:lnTo>
                    <a:pt x="30173" y="265533"/>
                  </a:lnTo>
                  <a:lnTo>
                    <a:pt x="37981" y="265237"/>
                  </a:lnTo>
                  <a:lnTo>
                    <a:pt x="52301" y="257383"/>
                  </a:lnTo>
                  <a:lnTo>
                    <a:pt x="75370" y="232716"/>
                  </a:lnTo>
                  <a:lnTo>
                    <a:pt x="92809" y="189300"/>
                  </a:lnTo>
                  <a:lnTo>
                    <a:pt x="103781" y="143826"/>
                  </a:lnTo>
                  <a:lnTo>
                    <a:pt x="106802" y="97615"/>
                  </a:lnTo>
                  <a:lnTo>
                    <a:pt x="105109" y="55700"/>
                  </a:lnTo>
                  <a:lnTo>
                    <a:pt x="101167" y="16254"/>
                  </a:lnTo>
                  <a:lnTo>
                    <a:pt x="98010" y="9446"/>
                  </a:lnTo>
                  <a:lnTo>
                    <a:pt x="88858" y="0"/>
                  </a:lnTo>
                  <a:lnTo>
                    <a:pt x="84160" y="727"/>
                  </a:lnTo>
                  <a:lnTo>
                    <a:pt x="79617" y="4739"/>
                  </a:lnTo>
                  <a:lnTo>
                    <a:pt x="65557" y="29784"/>
                  </a:lnTo>
                  <a:lnTo>
                    <a:pt x="61609" y="58886"/>
                  </a:lnTo>
                  <a:lnTo>
                    <a:pt x="63810" y="97691"/>
                  </a:lnTo>
                  <a:lnTo>
                    <a:pt x="72302" y="140468"/>
                  </a:lnTo>
                  <a:lnTo>
                    <a:pt x="123447" y="21384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SMARTInkShape-1892"/>
            <p:cNvSpPr/>
            <p:nvPr>
              <p:custDataLst>
                <p:tags r:id="rId93"/>
              </p:custDataLst>
            </p:nvPr>
          </p:nvSpPr>
          <p:spPr>
            <a:xfrm>
              <a:off x="2976574" y="4947872"/>
              <a:ext cx="134927" cy="106729"/>
            </a:xfrm>
            <a:custGeom>
              <a:avLst/>
              <a:gdLst/>
              <a:ahLst/>
              <a:cxnLst/>
              <a:rect l="0" t="0" r="0" b="0"/>
              <a:pathLst>
                <a:path w="134927" h="106729">
                  <a:moveTo>
                    <a:pt x="77776" y="17828"/>
                  </a:moveTo>
                  <a:lnTo>
                    <a:pt x="77776" y="17828"/>
                  </a:lnTo>
                  <a:lnTo>
                    <a:pt x="74405" y="14457"/>
                  </a:lnTo>
                  <a:lnTo>
                    <a:pt x="72750" y="10921"/>
                  </a:lnTo>
                  <a:lnTo>
                    <a:pt x="72309" y="8989"/>
                  </a:lnTo>
                  <a:lnTo>
                    <a:pt x="68055" y="4963"/>
                  </a:lnTo>
                  <a:lnTo>
                    <a:pt x="64945" y="2901"/>
                  </a:lnTo>
                  <a:lnTo>
                    <a:pt x="47085" y="0"/>
                  </a:lnTo>
                  <a:lnTo>
                    <a:pt x="35678" y="3084"/>
                  </a:lnTo>
                  <a:lnTo>
                    <a:pt x="25199" y="10570"/>
                  </a:lnTo>
                  <a:lnTo>
                    <a:pt x="1734" y="39598"/>
                  </a:lnTo>
                  <a:lnTo>
                    <a:pt x="0" y="52668"/>
                  </a:lnTo>
                  <a:lnTo>
                    <a:pt x="526" y="60105"/>
                  </a:lnTo>
                  <a:lnTo>
                    <a:pt x="2287" y="65063"/>
                  </a:lnTo>
                  <a:lnTo>
                    <a:pt x="4873" y="68368"/>
                  </a:lnTo>
                  <a:lnTo>
                    <a:pt x="8007" y="70571"/>
                  </a:lnTo>
                  <a:lnTo>
                    <a:pt x="25902" y="73672"/>
                  </a:lnTo>
                  <a:lnTo>
                    <a:pt x="49079" y="67849"/>
                  </a:lnTo>
                  <a:lnTo>
                    <a:pt x="71350" y="53945"/>
                  </a:lnTo>
                  <a:lnTo>
                    <a:pt x="80733" y="46717"/>
                  </a:lnTo>
                  <a:lnTo>
                    <a:pt x="85675" y="44778"/>
                  </a:lnTo>
                  <a:lnTo>
                    <a:pt x="87275" y="44967"/>
                  </a:lnTo>
                  <a:lnTo>
                    <a:pt x="88342" y="45798"/>
                  </a:lnTo>
                  <a:lnTo>
                    <a:pt x="107704" y="81924"/>
                  </a:lnTo>
                  <a:lnTo>
                    <a:pt x="134926" y="10672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0" name="SMARTInkShape-Group418"/>
          <p:cNvGrpSpPr/>
          <p:nvPr/>
        </p:nvGrpSpPr>
        <p:grpSpPr>
          <a:xfrm>
            <a:off x="3398133" y="4889500"/>
            <a:ext cx="195968" cy="196851"/>
            <a:chOff x="3398133" y="4889500"/>
            <a:chExt cx="195968" cy="196851"/>
          </a:xfrm>
        </p:grpSpPr>
        <p:sp>
          <p:nvSpPr>
            <p:cNvPr id="178" name="SMARTInkShape-1893"/>
            <p:cNvSpPr/>
            <p:nvPr>
              <p:custDataLst>
                <p:tags r:id="rId88"/>
              </p:custDataLst>
            </p:nvPr>
          </p:nvSpPr>
          <p:spPr>
            <a:xfrm>
              <a:off x="3398133" y="4972050"/>
              <a:ext cx="195968" cy="12701"/>
            </a:xfrm>
            <a:custGeom>
              <a:avLst/>
              <a:gdLst/>
              <a:ahLst/>
              <a:cxnLst/>
              <a:rect l="0" t="0" r="0" b="0"/>
              <a:pathLst>
                <a:path w="195968" h="12701">
                  <a:moveTo>
                    <a:pt x="5467" y="0"/>
                  </a:moveTo>
                  <a:lnTo>
                    <a:pt x="5467" y="0"/>
                  </a:lnTo>
                  <a:lnTo>
                    <a:pt x="0" y="0"/>
                  </a:lnTo>
                  <a:lnTo>
                    <a:pt x="34389" y="1881"/>
                  </a:lnTo>
                  <a:lnTo>
                    <a:pt x="74479" y="5026"/>
                  </a:lnTo>
                  <a:lnTo>
                    <a:pt x="115050" y="5958"/>
                  </a:lnTo>
                  <a:lnTo>
                    <a:pt x="156469" y="8115"/>
                  </a:lnTo>
                  <a:lnTo>
                    <a:pt x="195967" y="12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SMARTInkShape-1894"/>
            <p:cNvSpPr/>
            <p:nvPr>
              <p:custDataLst>
                <p:tags r:id="rId89"/>
              </p:custDataLst>
            </p:nvPr>
          </p:nvSpPr>
          <p:spPr>
            <a:xfrm>
              <a:off x="3511573" y="4889500"/>
              <a:ext cx="6328" cy="196851"/>
            </a:xfrm>
            <a:custGeom>
              <a:avLst/>
              <a:gdLst/>
              <a:ahLst/>
              <a:cxnLst/>
              <a:rect l="0" t="0" r="0" b="0"/>
              <a:pathLst>
                <a:path w="6328" h="196851">
                  <a:moveTo>
                    <a:pt x="6327" y="0"/>
                  </a:moveTo>
                  <a:lnTo>
                    <a:pt x="6327" y="0"/>
                  </a:lnTo>
                  <a:lnTo>
                    <a:pt x="5622" y="10844"/>
                  </a:lnTo>
                  <a:lnTo>
                    <a:pt x="860" y="48805"/>
                  </a:lnTo>
                  <a:lnTo>
                    <a:pt x="151" y="91746"/>
                  </a:lnTo>
                  <a:lnTo>
                    <a:pt x="0" y="139291"/>
                  </a:lnTo>
                  <a:lnTo>
                    <a:pt x="6327" y="1968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2" name="SMARTInkShape-Group419"/>
          <p:cNvGrpSpPr/>
          <p:nvPr/>
        </p:nvGrpSpPr>
        <p:grpSpPr>
          <a:xfrm>
            <a:off x="3860787" y="4787900"/>
            <a:ext cx="913531" cy="416660"/>
            <a:chOff x="3860787" y="4787900"/>
            <a:chExt cx="913531" cy="416660"/>
          </a:xfrm>
        </p:grpSpPr>
        <p:sp>
          <p:nvSpPr>
            <p:cNvPr id="181" name="SMARTInkShape-1895"/>
            <p:cNvSpPr/>
            <p:nvPr>
              <p:custDataLst>
                <p:tags r:id="rId77"/>
              </p:custDataLst>
            </p:nvPr>
          </p:nvSpPr>
          <p:spPr>
            <a:xfrm>
              <a:off x="3987800" y="4827765"/>
              <a:ext cx="6328" cy="207786"/>
            </a:xfrm>
            <a:custGeom>
              <a:avLst/>
              <a:gdLst/>
              <a:ahLst/>
              <a:cxnLst/>
              <a:rect l="0" t="0" r="0" b="0"/>
              <a:pathLst>
                <a:path w="6328" h="207786">
                  <a:moveTo>
                    <a:pt x="0" y="10935"/>
                  </a:moveTo>
                  <a:lnTo>
                    <a:pt x="0" y="10935"/>
                  </a:lnTo>
                  <a:lnTo>
                    <a:pt x="5467" y="0"/>
                  </a:lnTo>
                  <a:lnTo>
                    <a:pt x="6272" y="47227"/>
                  </a:lnTo>
                  <a:lnTo>
                    <a:pt x="6327" y="89970"/>
                  </a:lnTo>
                  <a:lnTo>
                    <a:pt x="2973" y="133915"/>
                  </a:lnTo>
                  <a:lnTo>
                    <a:pt x="0" y="2077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SMARTInkShape-1896"/>
            <p:cNvSpPr/>
            <p:nvPr>
              <p:custDataLst>
                <p:tags r:id="rId78"/>
              </p:custDataLst>
            </p:nvPr>
          </p:nvSpPr>
          <p:spPr>
            <a:xfrm>
              <a:off x="3860787" y="4787900"/>
              <a:ext cx="273064" cy="120651"/>
            </a:xfrm>
            <a:custGeom>
              <a:avLst/>
              <a:gdLst/>
              <a:ahLst/>
              <a:cxnLst/>
              <a:rect l="0" t="0" r="0" b="0"/>
              <a:pathLst>
                <a:path w="273064" h="120651">
                  <a:moveTo>
                    <a:pt x="44463" y="120650"/>
                  </a:moveTo>
                  <a:lnTo>
                    <a:pt x="44463" y="120650"/>
                  </a:lnTo>
                  <a:lnTo>
                    <a:pt x="3675" y="96885"/>
                  </a:lnTo>
                  <a:lnTo>
                    <a:pt x="1043" y="92106"/>
                  </a:lnTo>
                  <a:lnTo>
                    <a:pt x="0" y="81153"/>
                  </a:lnTo>
                  <a:lnTo>
                    <a:pt x="13178" y="67347"/>
                  </a:lnTo>
                  <a:lnTo>
                    <a:pt x="50245" y="45590"/>
                  </a:lnTo>
                  <a:lnTo>
                    <a:pt x="82310" y="32962"/>
                  </a:lnTo>
                  <a:lnTo>
                    <a:pt x="120080" y="22646"/>
                  </a:lnTo>
                  <a:lnTo>
                    <a:pt x="164156" y="12276"/>
                  </a:lnTo>
                  <a:lnTo>
                    <a:pt x="195732" y="7102"/>
                  </a:lnTo>
                  <a:lnTo>
                    <a:pt x="27306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SMARTInkShape-1897"/>
            <p:cNvSpPr/>
            <p:nvPr>
              <p:custDataLst>
                <p:tags r:id="rId79"/>
              </p:custDataLst>
            </p:nvPr>
          </p:nvSpPr>
          <p:spPr>
            <a:xfrm>
              <a:off x="4104070" y="4909854"/>
              <a:ext cx="86931" cy="112997"/>
            </a:xfrm>
            <a:custGeom>
              <a:avLst/>
              <a:gdLst/>
              <a:ahLst/>
              <a:cxnLst/>
              <a:rect l="0" t="0" r="0" b="0"/>
              <a:pathLst>
                <a:path w="86931" h="112997">
                  <a:moveTo>
                    <a:pt x="10730" y="24096"/>
                  </a:moveTo>
                  <a:lnTo>
                    <a:pt x="10730" y="24096"/>
                  </a:lnTo>
                  <a:lnTo>
                    <a:pt x="7071" y="24096"/>
                  </a:lnTo>
                  <a:lnTo>
                    <a:pt x="8634" y="24096"/>
                  </a:lnTo>
                  <a:lnTo>
                    <a:pt x="11680" y="25977"/>
                  </a:lnTo>
                  <a:lnTo>
                    <a:pt x="13480" y="27467"/>
                  </a:lnTo>
                  <a:lnTo>
                    <a:pt x="21125" y="27240"/>
                  </a:lnTo>
                  <a:lnTo>
                    <a:pt x="43588" y="23099"/>
                  </a:lnTo>
                  <a:lnTo>
                    <a:pt x="60256" y="9845"/>
                  </a:lnTo>
                  <a:lnTo>
                    <a:pt x="62092" y="7539"/>
                  </a:lnTo>
                  <a:lnTo>
                    <a:pt x="62611" y="5297"/>
                  </a:lnTo>
                  <a:lnTo>
                    <a:pt x="62250" y="3097"/>
                  </a:lnTo>
                  <a:lnTo>
                    <a:pt x="59894" y="1630"/>
                  </a:lnTo>
                  <a:lnTo>
                    <a:pt x="51630" y="0"/>
                  </a:lnTo>
                  <a:lnTo>
                    <a:pt x="40903" y="3038"/>
                  </a:lnTo>
                  <a:lnTo>
                    <a:pt x="22963" y="14564"/>
                  </a:lnTo>
                  <a:lnTo>
                    <a:pt x="16768" y="19858"/>
                  </a:lnTo>
                  <a:lnTo>
                    <a:pt x="8005" y="35148"/>
                  </a:lnTo>
                  <a:lnTo>
                    <a:pt x="0" y="63595"/>
                  </a:lnTo>
                  <a:lnTo>
                    <a:pt x="4550" y="77399"/>
                  </a:lnTo>
                  <a:lnTo>
                    <a:pt x="14333" y="91531"/>
                  </a:lnTo>
                  <a:lnTo>
                    <a:pt x="28089" y="102515"/>
                  </a:lnTo>
                  <a:lnTo>
                    <a:pt x="86930" y="11299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SMARTInkShape-1898"/>
            <p:cNvSpPr/>
            <p:nvPr>
              <p:custDataLst>
                <p:tags r:id="rId80"/>
              </p:custDataLst>
            </p:nvPr>
          </p:nvSpPr>
          <p:spPr>
            <a:xfrm>
              <a:off x="4247018" y="4909849"/>
              <a:ext cx="77333" cy="126179"/>
            </a:xfrm>
            <a:custGeom>
              <a:avLst/>
              <a:gdLst/>
              <a:ahLst/>
              <a:cxnLst/>
              <a:rect l="0" t="0" r="0" b="0"/>
              <a:pathLst>
                <a:path w="77333" h="126179">
                  <a:moveTo>
                    <a:pt x="77332" y="24101"/>
                  </a:moveTo>
                  <a:lnTo>
                    <a:pt x="77332" y="24101"/>
                  </a:lnTo>
                  <a:lnTo>
                    <a:pt x="77332" y="17359"/>
                  </a:lnTo>
                  <a:lnTo>
                    <a:pt x="75921" y="14667"/>
                  </a:lnTo>
                  <a:lnTo>
                    <a:pt x="70590" y="9795"/>
                  </a:lnTo>
                  <a:lnTo>
                    <a:pt x="52913" y="3086"/>
                  </a:lnTo>
                  <a:lnTo>
                    <a:pt x="33172" y="0"/>
                  </a:lnTo>
                  <a:lnTo>
                    <a:pt x="13918" y="2457"/>
                  </a:lnTo>
                  <a:lnTo>
                    <a:pt x="4933" y="7661"/>
                  </a:lnTo>
                  <a:lnTo>
                    <a:pt x="1549" y="11024"/>
                  </a:lnTo>
                  <a:lnTo>
                    <a:pt x="0" y="14678"/>
                  </a:lnTo>
                  <a:lnTo>
                    <a:pt x="158" y="22500"/>
                  </a:lnTo>
                  <a:lnTo>
                    <a:pt x="4462" y="30680"/>
                  </a:lnTo>
                  <a:lnTo>
                    <a:pt x="44144" y="76780"/>
                  </a:lnTo>
                  <a:lnTo>
                    <a:pt x="56366" y="94508"/>
                  </a:lnTo>
                  <a:lnTo>
                    <a:pt x="59077" y="106898"/>
                  </a:lnTo>
                  <a:lnTo>
                    <a:pt x="58811" y="113166"/>
                  </a:lnTo>
                  <a:lnTo>
                    <a:pt x="57224" y="118050"/>
                  </a:lnTo>
                  <a:lnTo>
                    <a:pt x="51696" y="125358"/>
                  </a:lnTo>
                  <a:lnTo>
                    <a:pt x="47541" y="126178"/>
                  </a:lnTo>
                  <a:lnTo>
                    <a:pt x="37281" y="123326"/>
                  </a:lnTo>
                  <a:lnTo>
                    <a:pt x="29428" y="115473"/>
                  </a:lnTo>
                  <a:lnTo>
                    <a:pt x="24291" y="104927"/>
                  </a:lnTo>
                  <a:lnTo>
                    <a:pt x="20182" y="812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SMARTInkShape-1899"/>
            <p:cNvSpPr/>
            <p:nvPr>
              <p:custDataLst>
                <p:tags r:id="rId81"/>
              </p:custDataLst>
            </p:nvPr>
          </p:nvSpPr>
          <p:spPr>
            <a:xfrm>
              <a:off x="4419600" y="4795034"/>
              <a:ext cx="57151" cy="226290"/>
            </a:xfrm>
            <a:custGeom>
              <a:avLst/>
              <a:gdLst/>
              <a:ahLst/>
              <a:cxnLst/>
              <a:rect l="0" t="0" r="0" b="0"/>
              <a:pathLst>
                <a:path w="57151" h="226290">
                  <a:moveTo>
                    <a:pt x="0" y="18266"/>
                  </a:moveTo>
                  <a:lnTo>
                    <a:pt x="0" y="18266"/>
                  </a:lnTo>
                  <a:lnTo>
                    <a:pt x="21986" y="3188"/>
                  </a:lnTo>
                  <a:lnTo>
                    <a:pt x="29821" y="0"/>
                  </a:lnTo>
                  <a:lnTo>
                    <a:pt x="17275" y="38009"/>
                  </a:lnTo>
                  <a:lnTo>
                    <a:pt x="10685" y="84637"/>
                  </a:lnTo>
                  <a:lnTo>
                    <a:pt x="4264" y="129654"/>
                  </a:lnTo>
                  <a:lnTo>
                    <a:pt x="1264" y="169803"/>
                  </a:lnTo>
                  <a:lnTo>
                    <a:pt x="5319" y="213403"/>
                  </a:lnTo>
                  <a:lnTo>
                    <a:pt x="8949" y="224468"/>
                  </a:lnTo>
                  <a:lnTo>
                    <a:pt x="13727" y="226289"/>
                  </a:lnTo>
                  <a:lnTo>
                    <a:pt x="28444" y="224550"/>
                  </a:lnTo>
                  <a:lnTo>
                    <a:pt x="57150" y="19606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SMARTInkShape-1900"/>
            <p:cNvSpPr/>
            <p:nvPr>
              <p:custDataLst>
                <p:tags r:id="rId82"/>
              </p:custDataLst>
            </p:nvPr>
          </p:nvSpPr>
          <p:spPr>
            <a:xfrm>
              <a:off x="4382701" y="4921250"/>
              <a:ext cx="113100" cy="1"/>
            </a:xfrm>
            <a:custGeom>
              <a:avLst/>
              <a:gdLst/>
              <a:ahLst/>
              <a:cxnLst/>
              <a:rect l="0" t="0" r="0" b="0"/>
              <a:pathLst>
                <a:path w="113100" h="1">
                  <a:moveTo>
                    <a:pt x="36899" y="0"/>
                  </a:moveTo>
                  <a:lnTo>
                    <a:pt x="36899" y="0"/>
                  </a:lnTo>
                  <a:lnTo>
                    <a:pt x="0" y="0"/>
                  </a:lnTo>
                  <a:lnTo>
                    <a:pt x="45015" y="0"/>
                  </a:lnTo>
                  <a:lnTo>
                    <a:pt x="11309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SMARTInkShape-1901"/>
            <p:cNvSpPr/>
            <p:nvPr>
              <p:custDataLst>
                <p:tags r:id="rId83"/>
              </p:custDataLst>
            </p:nvPr>
          </p:nvSpPr>
          <p:spPr>
            <a:xfrm>
              <a:off x="4533900" y="4940300"/>
              <a:ext cx="25401" cy="76201"/>
            </a:xfrm>
            <a:custGeom>
              <a:avLst/>
              <a:gdLst/>
              <a:ahLst/>
              <a:cxnLst/>
              <a:rect l="0" t="0" r="0" b="0"/>
              <a:pathLst>
                <a:path w="25401" h="76201">
                  <a:moveTo>
                    <a:pt x="25400" y="0"/>
                  </a:moveTo>
                  <a:lnTo>
                    <a:pt x="25400" y="0"/>
                  </a:lnTo>
                  <a:lnTo>
                    <a:pt x="15274" y="21662"/>
                  </a:lnTo>
                  <a:lnTo>
                    <a:pt x="0" y="76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SMARTInkShape-1902"/>
            <p:cNvSpPr/>
            <p:nvPr>
              <p:custDataLst>
                <p:tags r:id="rId84"/>
              </p:custDataLst>
            </p:nvPr>
          </p:nvSpPr>
          <p:spPr>
            <a:xfrm>
              <a:off x="4552950" y="4838700"/>
              <a:ext cx="12701" cy="101601"/>
            </a:xfrm>
            <a:custGeom>
              <a:avLst/>
              <a:gdLst/>
              <a:ahLst/>
              <a:cxnLst/>
              <a:rect l="0" t="0" r="0" b="0"/>
              <a:pathLst>
                <a:path w="12701" h="101601">
                  <a:moveTo>
                    <a:pt x="0" y="101600"/>
                  </a:moveTo>
                  <a:lnTo>
                    <a:pt x="0" y="101600"/>
                  </a:lnTo>
                  <a:lnTo>
                    <a:pt x="0" y="64972"/>
                  </a:lnTo>
                  <a:lnTo>
                    <a:pt x="5069" y="21614"/>
                  </a:lnTo>
                  <a:lnTo>
                    <a:pt x="127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SMARTInkShape-1903"/>
            <p:cNvSpPr/>
            <p:nvPr>
              <p:custDataLst>
                <p:tags r:id="rId85"/>
              </p:custDataLst>
            </p:nvPr>
          </p:nvSpPr>
          <p:spPr>
            <a:xfrm>
              <a:off x="4597662" y="4901457"/>
              <a:ext cx="94989" cy="93350"/>
            </a:xfrm>
            <a:custGeom>
              <a:avLst/>
              <a:gdLst/>
              <a:ahLst/>
              <a:cxnLst/>
              <a:rect l="0" t="0" r="0" b="0"/>
              <a:pathLst>
                <a:path w="94989" h="93350">
                  <a:moveTo>
                    <a:pt x="6088" y="13443"/>
                  </a:moveTo>
                  <a:lnTo>
                    <a:pt x="6088" y="13443"/>
                  </a:lnTo>
                  <a:lnTo>
                    <a:pt x="6088" y="56932"/>
                  </a:lnTo>
                  <a:lnTo>
                    <a:pt x="5383" y="78033"/>
                  </a:lnTo>
                  <a:lnTo>
                    <a:pt x="621" y="93349"/>
                  </a:lnTo>
                  <a:lnTo>
                    <a:pt x="326" y="92820"/>
                  </a:lnTo>
                  <a:lnTo>
                    <a:pt x="0" y="88467"/>
                  </a:lnTo>
                  <a:lnTo>
                    <a:pt x="6270" y="62626"/>
                  </a:lnTo>
                  <a:lnTo>
                    <a:pt x="28977" y="16157"/>
                  </a:lnTo>
                  <a:lnTo>
                    <a:pt x="41426" y="5711"/>
                  </a:lnTo>
                  <a:lnTo>
                    <a:pt x="54955" y="129"/>
                  </a:lnTo>
                  <a:lnTo>
                    <a:pt x="65671" y="0"/>
                  </a:lnTo>
                  <a:lnTo>
                    <a:pt x="75138" y="6057"/>
                  </a:lnTo>
                  <a:lnTo>
                    <a:pt x="79638" y="10636"/>
                  </a:lnTo>
                  <a:lnTo>
                    <a:pt x="89342" y="33935"/>
                  </a:lnTo>
                  <a:lnTo>
                    <a:pt x="94988" y="5789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SMARTInkShape-1904"/>
            <p:cNvSpPr/>
            <p:nvPr>
              <p:custDataLst>
                <p:tags r:id="rId86"/>
              </p:custDataLst>
            </p:nvPr>
          </p:nvSpPr>
          <p:spPr>
            <a:xfrm>
              <a:off x="4718050" y="4922966"/>
              <a:ext cx="56268" cy="61785"/>
            </a:xfrm>
            <a:custGeom>
              <a:avLst/>
              <a:gdLst/>
              <a:ahLst/>
              <a:cxnLst/>
              <a:rect l="0" t="0" r="0" b="0"/>
              <a:pathLst>
                <a:path w="56268" h="61785">
                  <a:moveTo>
                    <a:pt x="50800" y="42734"/>
                  </a:moveTo>
                  <a:lnTo>
                    <a:pt x="50800" y="42734"/>
                  </a:lnTo>
                  <a:lnTo>
                    <a:pt x="56267" y="14123"/>
                  </a:lnTo>
                  <a:lnTo>
                    <a:pt x="55151" y="10254"/>
                  </a:lnTo>
                  <a:lnTo>
                    <a:pt x="50147" y="4074"/>
                  </a:lnTo>
                  <a:lnTo>
                    <a:pt x="43219" y="857"/>
                  </a:lnTo>
                  <a:lnTo>
                    <a:pt x="39396" y="0"/>
                  </a:lnTo>
                  <a:lnTo>
                    <a:pt x="35436" y="838"/>
                  </a:lnTo>
                  <a:lnTo>
                    <a:pt x="23121" y="8761"/>
                  </a:lnTo>
                  <a:lnTo>
                    <a:pt x="14745" y="16111"/>
                  </a:lnTo>
                  <a:lnTo>
                    <a:pt x="5467" y="34924"/>
                  </a:lnTo>
                  <a:lnTo>
                    <a:pt x="0" y="6178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SMARTInkShape-1905"/>
            <p:cNvSpPr/>
            <p:nvPr>
              <p:custDataLst>
                <p:tags r:id="rId87"/>
              </p:custDataLst>
            </p:nvPr>
          </p:nvSpPr>
          <p:spPr>
            <a:xfrm>
              <a:off x="4673600" y="5003800"/>
              <a:ext cx="75916" cy="200760"/>
            </a:xfrm>
            <a:custGeom>
              <a:avLst/>
              <a:gdLst/>
              <a:ahLst/>
              <a:cxnLst/>
              <a:rect l="0" t="0" r="0" b="0"/>
              <a:pathLst>
                <a:path w="75916" h="200760">
                  <a:moveTo>
                    <a:pt x="63500" y="0"/>
                  </a:moveTo>
                  <a:lnTo>
                    <a:pt x="63500" y="0"/>
                  </a:lnTo>
                  <a:lnTo>
                    <a:pt x="66870" y="3371"/>
                  </a:lnTo>
                  <a:lnTo>
                    <a:pt x="74040" y="36421"/>
                  </a:lnTo>
                  <a:lnTo>
                    <a:pt x="75915" y="83610"/>
                  </a:lnTo>
                  <a:lnTo>
                    <a:pt x="69374" y="119866"/>
                  </a:lnTo>
                  <a:lnTo>
                    <a:pt x="59591" y="161156"/>
                  </a:lnTo>
                  <a:lnTo>
                    <a:pt x="52307" y="185725"/>
                  </a:lnTo>
                  <a:lnTo>
                    <a:pt x="45354" y="194963"/>
                  </a:lnTo>
                  <a:lnTo>
                    <a:pt x="39443" y="199539"/>
                  </a:lnTo>
                  <a:lnTo>
                    <a:pt x="36878" y="200759"/>
                  </a:lnTo>
                  <a:lnTo>
                    <a:pt x="33758" y="200162"/>
                  </a:lnTo>
                  <a:lnTo>
                    <a:pt x="26527" y="195735"/>
                  </a:lnTo>
                  <a:lnTo>
                    <a:pt x="0" y="152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3" name="SMARTInkShape-1906"/>
          <p:cNvSpPr/>
          <p:nvPr>
            <p:custDataLst>
              <p:tags r:id="rId10"/>
            </p:custDataLst>
          </p:nvPr>
        </p:nvSpPr>
        <p:spPr>
          <a:xfrm>
            <a:off x="5031837" y="4719767"/>
            <a:ext cx="499014" cy="291090"/>
          </a:xfrm>
          <a:custGeom>
            <a:avLst/>
            <a:gdLst/>
            <a:ahLst/>
            <a:cxnLst/>
            <a:rect l="0" t="0" r="0" b="0"/>
            <a:pathLst>
              <a:path w="499014" h="291090">
                <a:moveTo>
                  <a:pt x="73563" y="239583"/>
                </a:moveTo>
                <a:lnTo>
                  <a:pt x="73563" y="239583"/>
                </a:lnTo>
                <a:lnTo>
                  <a:pt x="76934" y="236212"/>
                </a:lnTo>
                <a:lnTo>
                  <a:pt x="77221" y="234514"/>
                </a:lnTo>
                <a:lnTo>
                  <a:pt x="76707" y="232675"/>
                </a:lnTo>
                <a:lnTo>
                  <a:pt x="70732" y="224836"/>
                </a:lnTo>
                <a:lnTo>
                  <a:pt x="59441" y="212917"/>
                </a:lnTo>
                <a:lnTo>
                  <a:pt x="49177" y="210093"/>
                </a:lnTo>
                <a:lnTo>
                  <a:pt x="42490" y="209339"/>
                </a:lnTo>
                <a:lnTo>
                  <a:pt x="29414" y="214147"/>
                </a:lnTo>
                <a:lnTo>
                  <a:pt x="12034" y="228753"/>
                </a:lnTo>
                <a:lnTo>
                  <a:pt x="7144" y="234480"/>
                </a:lnTo>
                <a:lnTo>
                  <a:pt x="1710" y="250250"/>
                </a:lnTo>
                <a:lnTo>
                  <a:pt x="0" y="266902"/>
                </a:lnTo>
                <a:lnTo>
                  <a:pt x="1592" y="279006"/>
                </a:lnTo>
                <a:lnTo>
                  <a:pt x="6533" y="287208"/>
                </a:lnTo>
                <a:lnTo>
                  <a:pt x="9827" y="290383"/>
                </a:lnTo>
                <a:lnTo>
                  <a:pt x="15549" y="291089"/>
                </a:lnTo>
                <a:lnTo>
                  <a:pt x="31317" y="288109"/>
                </a:lnTo>
                <a:lnTo>
                  <a:pt x="46320" y="278319"/>
                </a:lnTo>
                <a:lnTo>
                  <a:pt x="83329" y="236583"/>
                </a:lnTo>
                <a:lnTo>
                  <a:pt x="94601" y="218964"/>
                </a:lnTo>
                <a:lnTo>
                  <a:pt x="105510" y="179695"/>
                </a:lnTo>
                <a:lnTo>
                  <a:pt x="109840" y="142424"/>
                </a:lnTo>
                <a:lnTo>
                  <a:pt x="114493" y="98925"/>
                </a:lnTo>
                <a:lnTo>
                  <a:pt x="113599" y="57031"/>
                </a:lnTo>
                <a:lnTo>
                  <a:pt x="111340" y="25932"/>
                </a:lnTo>
                <a:lnTo>
                  <a:pt x="108462" y="18097"/>
                </a:lnTo>
                <a:lnTo>
                  <a:pt x="106001" y="17843"/>
                </a:lnTo>
                <a:lnTo>
                  <a:pt x="99504" y="23204"/>
                </a:lnTo>
                <a:lnTo>
                  <a:pt x="85246" y="61348"/>
                </a:lnTo>
                <a:lnTo>
                  <a:pt x="80966" y="99719"/>
                </a:lnTo>
                <a:lnTo>
                  <a:pt x="83492" y="140537"/>
                </a:lnTo>
                <a:lnTo>
                  <a:pt x="95855" y="181370"/>
                </a:lnTo>
                <a:lnTo>
                  <a:pt x="119416" y="217553"/>
                </a:lnTo>
                <a:lnTo>
                  <a:pt x="146643" y="243228"/>
                </a:lnTo>
                <a:lnTo>
                  <a:pt x="154962" y="248258"/>
                </a:lnTo>
                <a:lnTo>
                  <a:pt x="170354" y="251090"/>
                </a:lnTo>
                <a:lnTo>
                  <a:pt x="182197" y="246109"/>
                </a:lnTo>
                <a:lnTo>
                  <a:pt x="188319" y="241817"/>
                </a:lnTo>
                <a:lnTo>
                  <a:pt x="197003" y="227640"/>
                </a:lnTo>
                <a:lnTo>
                  <a:pt x="204955" y="199908"/>
                </a:lnTo>
                <a:lnTo>
                  <a:pt x="203491" y="195494"/>
                </a:lnTo>
                <a:lnTo>
                  <a:pt x="196220" y="188708"/>
                </a:lnTo>
                <a:lnTo>
                  <a:pt x="191318" y="188028"/>
                </a:lnTo>
                <a:lnTo>
                  <a:pt x="180225" y="191034"/>
                </a:lnTo>
                <a:lnTo>
                  <a:pt x="165453" y="200661"/>
                </a:lnTo>
                <a:lnTo>
                  <a:pt x="158383" y="212171"/>
                </a:lnTo>
                <a:lnTo>
                  <a:pt x="154299" y="225989"/>
                </a:lnTo>
                <a:lnTo>
                  <a:pt x="154837" y="239185"/>
                </a:lnTo>
                <a:lnTo>
                  <a:pt x="156673" y="244257"/>
                </a:lnTo>
                <a:lnTo>
                  <a:pt x="162477" y="251774"/>
                </a:lnTo>
                <a:lnTo>
                  <a:pt x="171641" y="255584"/>
                </a:lnTo>
                <a:lnTo>
                  <a:pt x="177048" y="256600"/>
                </a:lnTo>
                <a:lnTo>
                  <a:pt x="181359" y="255867"/>
                </a:lnTo>
                <a:lnTo>
                  <a:pt x="184938" y="253967"/>
                </a:lnTo>
                <a:lnTo>
                  <a:pt x="199138" y="240936"/>
                </a:lnTo>
                <a:lnTo>
                  <a:pt x="200318" y="241191"/>
                </a:lnTo>
                <a:lnTo>
                  <a:pt x="203512" y="243355"/>
                </a:lnTo>
                <a:lnTo>
                  <a:pt x="205401" y="246668"/>
                </a:lnTo>
                <a:lnTo>
                  <a:pt x="205905" y="248539"/>
                </a:lnTo>
                <a:lnTo>
                  <a:pt x="210228" y="252501"/>
                </a:lnTo>
                <a:lnTo>
                  <a:pt x="216853" y="255908"/>
                </a:lnTo>
                <a:lnTo>
                  <a:pt x="224501" y="257421"/>
                </a:lnTo>
                <a:lnTo>
                  <a:pt x="240111" y="254903"/>
                </a:lnTo>
                <a:lnTo>
                  <a:pt x="258142" y="242946"/>
                </a:lnTo>
                <a:lnTo>
                  <a:pt x="289108" y="200007"/>
                </a:lnTo>
                <a:lnTo>
                  <a:pt x="308992" y="154808"/>
                </a:lnTo>
                <a:lnTo>
                  <a:pt x="322139" y="111375"/>
                </a:lnTo>
                <a:lnTo>
                  <a:pt x="335140" y="64340"/>
                </a:lnTo>
                <a:lnTo>
                  <a:pt x="343214" y="24440"/>
                </a:lnTo>
                <a:lnTo>
                  <a:pt x="343691" y="4264"/>
                </a:lnTo>
                <a:lnTo>
                  <a:pt x="341843" y="859"/>
                </a:lnTo>
                <a:lnTo>
                  <a:pt x="339199" y="0"/>
                </a:lnTo>
                <a:lnTo>
                  <a:pt x="336732" y="1544"/>
                </a:lnTo>
                <a:lnTo>
                  <a:pt x="332108" y="8904"/>
                </a:lnTo>
                <a:lnTo>
                  <a:pt x="319027" y="49038"/>
                </a:lnTo>
                <a:lnTo>
                  <a:pt x="310799" y="91982"/>
                </a:lnTo>
                <a:lnTo>
                  <a:pt x="307309" y="133055"/>
                </a:lnTo>
                <a:lnTo>
                  <a:pt x="305570" y="174623"/>
                </a:lnTo>
                <a:lnTo>
                  <a:pt x="307931" y="216482"/>
                </a:lnTo>
                <a:lnTo>
                  <a:pt x="317832" y="244427"/>
                </a:lnTo>
                <a:lnTo>
                  <a:pt x="322768" y="254906"/>
                </a:lnTo>
                <a:lnTo>
                  <a:pt x="325777" y="256149"/>
                </a:lnTo>
                <a:lnTo>
                  <a:pt x="329194" y="254860"/>
                </a:lnTo>
                <a:lnTo>
                  <a:pt x="332884" y="251884"/>
                </a:lnTo>
                <a:lnTo>
                  <a:pt x="336983" y="242934"/>
                </a:lnTo>
                <a:lnTo>
                  <a:pt x="338076" y="237583"/>
                </a:lnTo>
                <a:lnTo>
                  <a:pt x="332873" y="213199"/>
                </a:lnTo>
                <a:lnTo>
                  <a:pt x="319023" y="190373"/>
                </a:lnTo>
                <a:lnTo>
                  <a:pt x="291016" y="165108"/>
                </a:lnTo>
                <a:lnTo>
                  <a:pt x="270014" y="151860"/>
                </a:lnTo>
                <a:lnTo>
                  <a:pt x="268030" y="149351"/>
                </a:lnTo>
                <a:lnTo>
                  <a:pt x="268824" y="147678"/>
                </a:lnTo>
                <a:lnTo>
                  <a:pt x="275352" y="145820"/>
                </a:lnTo>
                <a:lnTo>
                  <a:pt x="311602" y="146410"/>
                </a:lnTo>
                <a:lnTo>
                  <a:pt x="358198" y="156581"/>
                </a:lnTo>
                <a:lnTo>
                  <a:pt x="400459" y="172179"/>
                </a:lnTo>
                <a:lnTo>
                  <a:pt x="442456" y="186318"/>
                </a:lnTo>
                <a:lnTo>
                  <a:pt x="446491" y="186434"/>
                </a:lnTo>
                <a:lnTo>
                  <a:pt x="449182" y="185806"/>
                </a:lnTo>
                <a:lnTo>
                  <a:pt x="450976" y="184682"/>
                </a:lnTo>
                <a:lnTo>
                  <a:pt x="451466" y="182521"/>
                </a:lnTo>
                <a:lnTo>
                  <a:pt x="450129" y="176357"/>
                </a:lnTo>
                <a:lnTo>
                  <a:pt x="445410" y="168325"/>
                </a:lnTo>
                <a:lnTo>
                  <a:pt x="436171" y="161476"/>
                </a:lnTo>
                <a:lnTo>
                  <a:pt x="431013" y="161406"/>
                </a:lnTo>
                <a:lnTo>
                  <a:pt x="417755" y="165091"/>
                </a:lnTo>
                <a:lnTo>
                  <a:pt x="401167" y="175100"/>
                </a:lnTo>
                <a:lnTo>
                  <a:pt x="387315" y="193744"/>
                </a:lnTo>
                <a:lnTo>
                  <a:pt x="381016" y="217142"/>
                </a:lnTo>
                <a:lnTo>
                  <a:pt x="381542" y="223212"/>
                </a:lnTo>
                <a:lnTo>
                  <a:pt x="383305" y="227963"/>
                </a:lnTo>
                <a:lnTo>
                  <a:pt x="385891" y="231837"/>
                </a:lnTo>
                <a:lnTo>
                  <a:pt x="390437" y="234418"/>
                </a:lnTo>
                <a:lnTo>
                  <a:pt x="403015" y="237287"/>
                </a:lnTo>
                <a:lnTo>
                  <a:pt x="416130" y="234800"/>
                </a:lnTo>
                <a:lnTo>
                  <a:pt x="447626" y="222552"/>
                </a:lnTo>
                <a:lnTo>
                  <a:pt x="455713" y="222136"/>
                </a:lnTo>
                <a:lnTo>
                  <a:pt x="461659" y="224303"/>
                </a:lnTo>
                <a:lnTo>
                  <a:pt x="472345" y="236232"/>
                </a:lnTo>
                <a:lnTo>
                  <a:pt x="499013" y="284033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7" name="SMARTInkShape-Group421"/>
          <p:cNvGrpSpPr/>
          <p:nvPr/>
        </p:nvGrpSpPr>
        <p:grpSpPr>
          <a:xfrm>
            <a:off x="1132645" y="5442028"/>
            <a:ext cx="1483556" cy="412673"/>
            <a:chOff x="1132645" y="5442028"/>
            <a:chExt cx="1483556" cy="412673"/>
          </a:xfrm>
        </p:grpSpPr>
        <p:sp>
          <p:nvSpPr>
            <p:cNvPr id="194" name="SMARTInkShape-1907"/>
            <p:cNvSpPr/>
            <p:nvPr>
              <p:custDataLst>
                <p:tags r:id="rId64"/>
              </p:custDataLst>
            </p:nvPr>
          </p:nvSpPr>
          <p:spPr>
            <a:xfrm>
              <a:off x="1187450" y="5568950"/>
              <a:ext cx="146051" cy="107951"/>
            </a:xfrm>
            <a:custGeom>
              <a:avLst/>
              <a:gdLst/>
              <a:ahLst/>
              <a:cxnLst/>
              <a:rect l="0" t="0" r="0" b="0"/>
              <a:pathLst>
                <a:path w="146051" h="107951">
                  <a:moveTo>
                    <a:pt x="0" y="0"/>
                  </a:moveTo>
                  <a:lnTo>
                    <a:pt x="0" y="0"/>
                  </a:lnTo>
                  <a:lnTo>
                    <a:pt x="3371" y="6742"/>
                  </a:lnTo>
                  <a:lnTo>
                    <a:pt x="50192" y="40481"/>
                  </a:lnTo>
                  <a:lnTo>
                    <a:pt x="93210" y="75704"/>
                  </a:lnTo>
                  <a:lnTo>
                    <a:pt x="146050" y="1079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SMARTInkShape-1908"/>
            <p:cNvSpPr/>
            <p:nvPr>
              <p:custDataLst>
                <p:tags r:id="rId65"/>
              </p:custDataLst>
            </p:nvPr>
          </p:nvSpPr>
          <p:spPr>
            <a:xfrm>
              <a:off x="1330555" y="5552131"/>
              <a:ext cx="47396" cy="232720"/>
            </a:xfrm>
            <a:custGeom>
              <a:avLst/>
              <a:gdLst/>
              <a:ahLst/>
              <a:cxnLst/>
              <a:rect l="0" t="0" r="0" b="0"/>
              <a:pathLst>
                <a:path w="47396" h="232720">
                  <a:moveTo>
                    <a:pt x="47395" y="23169"/>
                  </a:moveTo>
                  <a:lnTo>
                    <a:pt x="47395" y="23169"/>
                  </a:lnTo>
                  <a:lnTo>
                    <a:pt x="47395" y="16427"/>
                  </a:lnTo>
                  <a:lnTo>
                    <a:pt x="43632" y="9354"/>
                  </a:lnTo>
                  <a:lnTo>
                    <a:pt x="37961" y="2918"/>
                  </a:lnTo>
                  <a:lnTo>
                    <a:pt x="33089" y="57"/>
                  </a:lnTo>
                  <a:lnTo>
                    <a:pt x="30803" y="0"/>
                  </a:lnTo>
                  <a:lnTo>
                    <a:pt x="26380" y="1818"/>
                  </a:lnTo>
                  <a:lnTo>
                    <a:pt x="16552" y="13550"/>
                  </a:lnTo>
                  <a:lnTo>
                    <a:pt x="8074" y="30432"/>
                  </a:lnTo>
                  <a:lnTo>
                    <a:pt x="1739" y="75203"/>
                  </a:lnTo>
                  <a:lnTo>
                    <a:pt x="0" y="109847"/>
                  </a:lnTo>
                  <a:lnTo>
                    <a:pt x="2072" y="147629"/>
                  </a:lnTo>
                  <a:lnTo>
                    <a:pt x="2830" y="192612"/>
                  </a:lnTo>
                  <a:lnTo>
                    <a:pt x="2930" y="215992"/>
                  </a:lnTo>
                  <a:lnTo>
                    <a:pt x="6312" y="225568"/>
                  </a:lnTo>
                  <a:lnTo>
                    <a:pt x="8012" y="227952"/>
                  </a:lnTo>
                  <a:lnTo>
                    <a:pt x="15645" y="2327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SMARTInkShape-1909"/>
            <p:cNvSpPr/>
            <p:nvPr>
              <p:custDataLst>
                <p:tags r:id="rId66"/>
              </p:custDataLst>
            </p:nvPr>
          </p:nvSpPr>
          <p:spPr>
            <a:xfrm>
              <a:off x="1409700" y="5759450"/>
              <a:ext cx="12701" cy="69851"/>
            </a:xfrm>
            <a:custGeom>
              <a:avLst/>
              <a:gdLst/>
              <a:ahLst/>
              <a:cxnLst/>
              <a:rect l="0" t="0" r="0" b="0"/>
              <a:pathLst>
                <a:path w="12701" h="69851">
                  <a:moveTo>
                    <a:pt x="0" y="0"/>
                  </a:moveTo>
                  <a:lnTo>
                    <a:pt x="0" y="0"/>
                  </a:lnTo>
                  <a:lnTo>
                    <a:pt x="10984" y="35451"/>
                  </a:lnTo>
                  <a:lnTo>
                    <a:pt x="12700" y="698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SMARTInkShape-1910"/>
            <p:cNvSpPr/>
            <p:nvPr>
              <p:custDataLst>
                <p:tags r:id="rId67"/>
              </p:custDataLst>
            </p:nvPr>
          </p:nvSpPr>
          <p:spPr>
            <a:xfrm>
              <a:off x="1587500" y="5765800"/>
              <a:ext cx="38101" cy="88901"/>
            </a:xfrm>
            <a:custGeom>
              <a:avLst/>
              <a:gdLst/>
              <a:ahLst/>
              <a:cxnLst/>
              <a:rect l="0" t="0" r="0" b="0"/>
              <a:pathLst>
                <a:path w="38101" h="88901">
                  <a:moveTo>
                    <a:pt x="38100" y="0"/>
                  </a:moveTo>
                  <a:lnTo>
                    <a:pt x="38100" y="0"/>
                  </a:lnTo>
                  <a:lnTo>
                    <a:pt x="37394" y="28251"/>
                  </a:lnTo>
                  <a:lnTo>
                    <a:pt x="25890" y="55523"/>
                  </a:lnTo>
                  <a:lnTo>
                    <a:pt x="0" y="889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SMARTInkShape-1911"/>
            <p:cNvSpPr/>
            <p:nvPr>
              <p:custDataLst>
                <p:tags r:id="rId68"/>
              </p:custDataLst>
            </p:nvPr>
          </p:nvSpPr>
          <p:spPr>
            <a:xfrm>
              <a:off x="1784350" y="5588261"/>
              <a:ext cx="133351" cy="190240"/>
            </a:xfrm>
            <a:custGeom>
              <a:avLst/>
              <a:gdLst/>
              <a:ahLst/>
              <a:cxnLst/>
              <a:rect l="0" t="0" r="0" b="0"/>
              <a:pathLst>
                <a:path w="133351" h="190240">
                  <a:moveTo>
                    <a:pt x="0" y="6089"/>
                  </a:moveTo>
                  <a:lnTo>
                    <a:pt x="0" y="6089"/>
                  </a:lnTo>
                  <a:lnTo>
                    <a:pt x="0" y="0"/>
                  </a:lnTo>
                  <a:lnTo>
                    <a:pt x="41066" y="42690"/>
                  </a:lnTo>
                  <a:lnTo>
                    <a:pt x="76745" y="89315"/>
                  </a:lnTo>
                  <a:lnTo>
                    <a:pt x="101708" y="130112"/>
                  </a:lnTo>
                  <a:lnTo>
                    <a:pt x="133350" y="19023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SMARTInkShape-1912"/>
            <p:cNvSpPr/>
            <p:nvPr>
              <p:custDataLst>
                <p:tags r:id="rId69"/>
              </p:custDataLst>
            </p:nvPr>
          </p:nvSpPr>
          <p:spPr>
            <a:xfrm>
              <a:off x="1819164" y="5589667"/>
              <a:ext cx="130287" cy="176134"/>
            </a:xfrm>
            <a:custGeom>
              <a:avLst/>
              <a:gdLst/>
              <a:ahLst/>
              <a:cxnLst/>
              <a:rect l="0" t="0" r="0" b="0"/>
              <a:pathLst>
                <a:path w="130287" h="176134">
                  <a:moveTo>
                    <a:pt x="130286" y="23733"/>
                  </a:moveTo>
                  <a:lnTo>
                    <a:pt x="130286" y="23733"/>
                  </a:lnTo>
                  <a:lnTo>
                    <a:pt x="126915" y="13620"/>
                  </a:lnTo>
                  <a:lnTo>
                    <a:pt x="119616" y="6773"/>
                  </a:lnTo>
                  <a:lnTo>
                    <a:pt x="109316" y="2084"/>
                  </a:lnTo>
                  <a:lnTo>
                    <a:pt x="97683" y="0"/>
                  </a:lnTo>
                  <a:lnTo>
                    <a:pt x="85457" y="4719"/>
                  </a:lnTo>
                  <a:lnTo>
                    <a:pt x="54741" y="30924"/>
                  </a:lnTo>
                  <a:lnTo>
                    <a:pt x="24426" y="72056"/>
                  </a:lnTo>
                  <a:lnTo>
                    <a:pt x="7276" y="104060"/>
                  </a:lnTo>
                  <a:lnTo>
                    <a:pt x="0" y="139256"/>
                  </a:lnTo>
                  <a:lnTo>
                    <a:pt x="3286" y="17613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SMARTInkShape-1913"/>
            <p:cNvSpPr/>
            <p:nvPr>
              <p:custDataLst>
                <p:tags r:id="rId70"/>
              </p:custDataLst>
            </p:nvPr>
          </p:nvSpPr>
          <p:spPr>
            <a:xfrm>
              <a:off x="2000250" y="5727700"/>
              <a:ext cx="1" cy="88901"/>
            </a:xfrm>
            <a:custGeom>
              <a:avLst/>
              <a:gdLst/>
              <a:ahLst/>
              <a:cxnLst/>
              <a:rect l="0" t="0" r="0" b="0"/>
              <a:pathLst>
                <a:path w="1" h="88901">
                  <a:moveTo>
                    <a:pt x="0" y="0"/>
                  </a:moveTo>
                  <a:lnTo>
                    <a:pt x="0" y="0"/>
                  </a:lnTo>
                  <a:lnTo>
                    <a:pt x="0" y="46779"/>
                  </a:lnTo>
                  <a:lnTo>
                    <a:pt x="0" y="889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SMARTInkShape-1914"/>
            <p:cNvSpPr/>
            <p:nvPr>
              <p:custDataLst>
                <p:tags r:id="rId71"/>
              </p:custDataLst>
            </p:nvPr>
          </p:nvSpPr>
          <p:spPr>
            <a:xfrm>
              <a:off x="1773415" y="5492750"/>
              <a:ext cx="176036" cy="25401"/>
            </a:xfrm>
            <a:custGeom>
              <a:avLst/>
              <a:gdLst/>
              <a:ahLst/>
              <a:cxnLst/>
              <a:rect l="0" t="0" r="0" b="0"/>
              <a:pathLst>
                <a:path w="176036" h="25401">
                  <a:moveTo>
                    <a:pt x="10935" y="25400"/>
                  </a:moveTo>
                  <a:lnTo>
                    <a:pt x="10935" y="25400"/>
                  </a:lnTo>
                  <a:lnTo>
                    <a:pt x="0" y="19933"/>
                  </a:lnTo>
                  <a:lnTo>
                    <a:pt x="8871" y="15940"/>
                  </a:lnTo>
                  <a:lnTo>
                    <a:pt x="47570" y="11245"/>
                  </a:lnTo>
                  <a:lnTo>
                    <a:pt x="94442" y="6289"/>
                  </a:lnTo>
                  <a:lnTo>
                    <a:pt x="130849" y="2177"/>
                  </a:lnTo>
                  <a:lnTo>
                    <a:pt x="17603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SMARTInkShape-1915"/>
            <p:cNvSpPr/>
            <p:nvPr>
              <p:custDataLst>
                <p:tags r:id="rId72"/>
              </p:custDataLst>
            </p:nvPr>
          </p:nvSpPr>
          <p:spPr>
            <a:xfrm>
              <a:off x="1934269" y="5442028"/>
              <a:ext cx="75899" cy="133273"/>
            </a:xfrm>
            <a:custGeom>
              <a:avLst/>
              <a:gdLst/>
              <a:ahLst/>
              <a:cxnLst/>
              <a:rect l="0" t="0" r="0" b="0"/>
              <a:pathLst>
                <a:path w="75899" h="133273">
                  <a:moveTo>
                    <a:pt x="15181" y="6272"/>
                  </a:moveTo>
                  <a:lnTo>
                    <a:pt x="15181" y="6272"/>
                  </a:lnTo>
                  <a:lnTo>
                    <a:pt x="3248" y="1246"/>
                  </a:lnTo>
                  <a:lnTo>
                    <a:pt x="0" y="510"/>
                  </a:lnTo>
                  <a:lnTo>
                    <a:pt x="121" y="314"/>
                  </a:lnTo>
                  <a:lnTo>
                    <a:pt x="12128" y="0"/>
                  </a:lnTo>
                  <a:lnTo>
                    <a:pt x="35588" y="5713"/>
                  </a:lnTo>
                  <a:lnTo>
                    <a:pt x="62904" y="19697"/>
                  </a:lnTo>
                  <a:lnTo>
                    <a:pt x="68163" y="23689"/>
                  </a:lnTo>
                  <a:lnTo>
                    <a:pt x="74006" y="33768"/>
                  </a:lnTo>
                  <a:lnTo>
                    <a:pt x="75898" y="46715"/>
                  </a:lnTo>
                  <a:lnTo>
                    <a:pt x="69482" y="85652"/>
                  </a:lnTo>
                  <a:lnTo>
                    <a:pt x="53281" y="13327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SMARTInkShape-1916"/>
            <p:cNvSpPr/>
            <p:nvPr>
              <p:custDataLst>
                <p:tags r:id="rId73"/>
              </p:custDataLst>
            </p:nvPr>
          </p:nvSpPr>
          <p:spPr>
            <a:xfrm>
              <a:off x="1132645" y="5584342"/>
              <a:ext cx="80206" cy="225909"/>
            </a:xfrm>
            <a:custGeom>
              <a:avLst/>
              <a:gdLst/>
              <a:ahLst/>
              <a:cxnLst/>
              <a:rect l="0" t="0" r="0" b="0"/>
              <a:pathLst>
                <a:path w="80206" h="225909">
                  <a:moveTo>
                    <a:pt x="35755" y="3658"/>
                  </a:moveTo>
                  <a:lnTo>
                    <a:pt x="35755" y="3658"/>
                  </a:lnTo>
                  <a:lnTo>
                    <a:pt x="39413" y="0"/>
                  </a:lnTo>
                  <a:lnTo>
                    <a:pt x="37851" y="1562"/>
                  </a:lnTo>
                  <a:lnTo>
                    <a:pt x="32924" y="2726"/>
                  </a:lnTo>
                  <a:lnTo>
                    <a:pt x="29634" y="3037"/>
                  </a:lnTo>
                  <a:lnTo>
                    <a:pt x="22216" y="9026"/>
                  </a:lnTo>
                  <a:lnTo>
                    <a:pt x="14215" y="20860"/>
                  </a:lnTo>
                  <a:lnTo>
                    <a:pt x="3189" y="52029"/>
                  </a:lnTo>
                  <a:lnTo>
                    <a:pt x="0" y="91524"/>
                  </a:lnTo>
                  <a:lnTo>
                    <a:pt x="4621" y="131057"/>
                  </a:lnTo>
                  <a:lnTo>
                    <a:pt x="18064" y="170209"/>
                  </a:lnTo>
                  <a:lnTo>
                    <a:pt x="26951" y="186101"/>
                  </a:lnTo>
                  <a:lnTo>
                    <a:pt x="80205" y="2259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SMARTInkShape-1917"/>
            <p:cNvSpPr/>
            <p:nvPr>
              <p:custDataLst>
                <p:tags r:id="rId74"/>
              </p:custDataLst>
            </p:nvPr>
          </p:nvSpPr>
          <p:spPr>
            <a:xfrm>
              <a:off x="2203450" y="5530850"/>
              <a:ext cx="54823" cy="279401"/>
            </a:xfrm>
            <a:custGeom>
              <a:avLst/>
              <a:gdLst/>
              <a:ahLst/>
              <a:cxnLst/>
              <a:rect l="0" t="0" r="0" b="0"/>
              <a:pathLst>
                <a:path w="54823" h="279401">
                  <a:moveTo>
                    <a:pt x="12700" y="0"/>
                  </a:moveTo>
                  <a:lnTo>
                    <a:pt x="12700" y="0"/>
                  </a:lnTo>
                  <a:lnTo>
                    <a:pt x="12700" y="3371"/>
                  </a:lnTo>
                  <a:lnTo>
                    <a:pt x="29659" y="28562"/>
                  </a:lnTo>
                  <a:lnTo>
                    <a:pt x="46422" y="72514"/>
                  </a:lnTo>
                  <a:lnTo>
                    <a:pt x="54822" y="111403"/>
                  </a:lnTo>
                  <a:lnTo>
                    <a:pt x="54578" y="147072"/>
                  </a:lnTo>
                  <a:lnTo>
                    <a:pt x="48156" y="178808"/>
                  </a:lnTo>
                  <a:lnTo>
                    <a:pt x="33344" y="218608"/>
                  </a:lnTo>
                  <a:lnTo>
                    <a:pt x="0" y="279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SMARTInkShape-1918"/>
            <p:cNvSpPr/>
            <p:nvPr>
              <p:custDataLst>
                <p:tags r:id="rId75"/>
              </p:custDataLst>
            </p:nvPr>
          </p:nvSpPr>
          <p:spPr>
            <a:xfrm>
              <a:off x="2393950" y="5791200"/>
              <a:ext cx="44451" cy="1"/>
            </a:xfrm>
            <a:custGeom>
              <a:avLst/>
              <a:gdLst/>
              <a:ahLst/>
              <a:cxnLst/>
              <a:rect l="0" t="0" r="0" b="0"/>
              <a:pathLst>
                <a:path w="44451" h="1">
                  <a:moveTo>
                    <a:pt x="0" y="0"/>
                  </a:moveTo>
                  <a:lnTo>
                    <a:pt x="0" y="0"/>
                  </a:lnTo>
                  <a:lnTo>
                    <a:pt x="444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SMARTInkShape-1919"/>
            <p:cNvSpPr/>
            <p:nvPr>
              <p:custDataLst>
                <p:tags r:id="rId76"/>
              </p:custDataLst>
            </p:nvPr>
          </p:nvSpPr>
          <p:spPr>
            <a:xfrm>
              <a:off x="2552700" y="5768543"/>
              <a:ext cx="63501" cy="9958"/>
            </a:xfrm>
            <a:custGeom>
              <a:avLst/>
              <a:gdLst/>
              <a:ahLst/>
              <a:cxnLst/>
              <a:rect l="0" t="0" r="0" b="0"/>
              <a:pathLst>
                <a:path w="63501" h="9958">
                  <a:moveTo>
                    <a:pt x="0" y="9957"/>
                  </a:moveTo>
                  <a:lnTo>
                    <a:pt x="0" y="9957"/>
                  </a:lnTo>
                  <a:lnTo>
                    <a:pt x="3371" y="9957"/>
                  </a:lnTo>
                  <a:lnTo>
                    <a:pt x="27838" y="4195"/>
                  </a:lnTo>
                  <a:lnTo>
                    <a:pt x="39606" y="3076"/>
                  </a:lnTo>
                  <a:lnTo>
                    <a:pt x="45355" y="313"/>
                  </a:lnTo>
                  <a:lnTo>
                    <a:pt x="48581" y="0"/>
                  </a:lnTo>
                  <a:lnTo>
                    <a:pt x="63500" y="360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9" name="SMARTInkShape-Group422"/>
          <p:cNvGrpSpPr/>
          <p:nvPr/>
        </p:nvGrpSpPr>
        <p:grpSpPr>
          <a:xfrm>
            <a:off x="2798031" y="5411421"/>
            <a:ext cx="1099542" cy="481380"/>
            <a:chOff x="2798031" y="5411421"/>
            <a:chExt cx="1099542" cy="481380"/>
          </a:xfrm>
        </p:grpSpPr>
        <p:sp>
          <p:nvSpPr>
            <p:cNvPr id="208" name="SMARTInkShape-1920"/>
            <p:cNvSpPr/>
            <p:nvPr>
              <p:custDataLst>
                <p:tags r:id="rId53"/>
              </p:custDataLst>
            </p:nvPr>
          </p:nvSpPr>
          <p:spPr>
            <a:xfrm>
              <a:off x="2946400" y="5552879"/>
              <a:ext cx="76201" cy="130372"/>
            </a:xfrm>
            <a:custGeom>
              <a:avLst/>
              <a:gdLst/>
              <a:ahLst/>
              <a:cxnLst/>
              <a:rect l="0" t="0" r="0" b="0"/>
              <a:pathLst>
                <a:path w="76201" h="130372">
                  <a:moveTo>
                    <a:pt x="0" y="3371"/>
                  </a:moveTo>
                  <a:lnTo>
                    <a:pt x="0" y="3371"/>
                  </a:lnTo>
                  <a:lnTo>
                    <a:pt x="3371" y="0"/>
                  </a:lnTo>
                  <a:lnTo>
                    <a:pt x="5069" y="1124"/>
                  </a:lnTo>
                  <a:lnTo>
                    <a:pt x="30038" y="45249"/>
                  </a:lnTo>
                  <a:lnTo>
                    <a:pt x="46647" y="85805"/>
                  </a:lnTo>
                  <a:lnTo>
                    <a:pt x="76200" y="13037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SMARTInkShape-1921"/>
            <p:cNvSpPr/>
            <p:nvPr>
              <p:custDataLst>
                <p:tags r:id="rId54"/>
              </p:custDataLst>
            </p:nvPr>
          </p:nvSpPr>
          <p:spPr>
            <a:xfrm>
              <a:off x="3042695" y="5572579"/>
              <a:ext cx="74012" cy="244022"/>
            </a:xfrm>
            <a:custGeom>
              <a:avLst/>
              <a:gdLst/>
              <a:ahLst/>
              <a:cxnLst/>
              <a:rect l="0" t="0" r="0" b="0"/>
              <a:pathLst>
                <a:path w="74012" h="244022">
                  <a:moveTo>
                    <a:pt x="62455" y="21771"/>
                  </a:moveTo>
                  <a:lnTo>
                    <a:pt x="62455" y="21771"/>
                  </a:lnTo>
                  <a:lnTo>
                    <a:pt x="74011" y="756"/>
                  </a:lnTo>
                  <a:lnTo>
                    <a:pt x="73687" y="0"/>
                  </a:lnTo>
                  <a:lnTo>
                    <a:pt x="72765" y="201"/>
                  </a:lnTo>
                  <a:lnTo>
                    <a:pt x="30182" y="41369"/>
                  </a:lnTo>
                  <a:lnTo>
                    <a:pt x="4769" y="70130"/>
                  </a:lnTo>
                  <a:lnTo>
                    <a:pt x="678" y="83058"/>
                  </a:lnTo>
                  <a:lnTo>
                    <a:pt x="0" y="102185"/>
                  </a:lnTo>
                  <a:lnTo>
                    <a:pt x="9110" y="148546"/>
                  </a:lnTo>
                  <a:lnTo>
                    <a:pt x="11320" y="192608"/>
                  </a:lnTo>
                  <a:lnTo>
                    <a:pt x="11655" y="2440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SMARTInkShape-1922"/>
            <p:cNvSpPr/>
            <p:nvPr>
              <p:custDataLst>
                <p:tags r:id="rId55"/>
              </p:custDataLst>
            </p:nvPr>
          </p:nvSpPr>
          <p:spPr>
            <a:xfrm>
              <a:off x="3136907" y="5763461"/>
              <a:ext cx="82544" cy="76647"/>
            </a:xfrm>
            <a:custGeom>
              <a:avLst/>
              <a:gdLst/>
              <a:ahLst/>
              <a:cxnLst/>
              <a:rect l="0" t="0" r="0" b="0"/>
              <a:pathLst>
                <a:path w="82544" h="76647">
                  <a:moveTo>
                    <a:pt x="6343" y="15039"/>
                  </a:moveTo>
                  <a:lnTo>
                    <a:pt x="6343" y="15039"/>
                  </a:lnTo>
                  <a:lnTo>
                    <a:pt x="6343" y="18410"/>
                  </a:lnTo>
                  <a:lnTo>
                    <a:pt x="5637" y="19403"/>
                  </a:lnTo>
                  <a:lnTo>
                    <a:pt x="4461" y="20065"/>
                  </a:lnTo>
                  <a:lnTo>
                    <a:pt x="2972" y="20506"/>
                  </a:lnTo>
                  <a:lnTo>
                    <a:pt x="1317" y="26641"/>
                  </a:lnTo>
                  <a:lnTo>
                    <a:pt x="16" y="72150"/>
                  </a:lnTo>
                  <a:lnTo>
                    <a:pt x="0" y="76646"/>
                  </a:lnTo>
                  <a:lnTo>
                    <a:pt x="700" y="70978"/>
                  </a:lnTo>
                  <a:lnTo>
                    <a:pt x="12203" y="37048"/>
                  </a:lnTo>
                  <a:lnTo>
                    <a:pt x="27129" y="19286"/>
                  </a:lnTo>
                  <a:lnTo>
                    <a:pt x="46772" y="5712"/>
                  </a:lnTo>
                  <a:lnTo>
                    <a:pt x="58178" y="781"/>
                  </a:lnTo>
                  <a:lnTo>
                    <a:pt x="68422" y="0"/>
                  </a:lnTo>
                  <a:lnTo>
                    <a:pt x="73129" y="779"/>
                  </a:lnTo>
                  <a:lnTo>
                    <a:pt x="76267" y="3416"/>
                  </a:lnTo>
                  <a:lnTo>
                    <a:pt x="79753" y="11990"/>
                  </a:lnTo>
                  <a:lnTo>
                    <a:pt x="82543" y="5313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SMARTInkShape-1923"/>
            <p:cNvSpPr/>
            <p:nvPr>
              <p:custDataLst>
                <p:tags r:id="rId56"/>
              </p:custDataLst>
            </p:nvPr>
          </p:nvSpPr>
          <p:spPr>
            <a:xfrm>
              <a:off x="3359150" y="5797550"/>
              <a:ext cx="22422" cy="63501"/>
            </a:xfrm>
            <a:custGeom>
              <a:avLst/>
              <a:gdLst/>
              <a:ahLst/>
              <a:cxnLst/>
              <a:rect l="0" t="0" r="0" b="0"/>
              <a:pathLst>
                <a:path w="22422" h="63501">
                  <a:moveTo>
                    <a:pt x="19050" y="0"/>
                  </a:moveTo>
                  <a:lnTo>
                    <a:pt x="19050" y="0"/>
                  </a:lnTo>
                  <a:lnTo>
                    <a:pt x="19755" y="20265"/>
                  </a:lnTo>
                  <a:lnTo>
                    <a:pt x="22421" y="29232"/>
                  </a:lnTo>
                  <a:lnTo>
                    <a:pt x="21297" y="34305"/>
                  </a:lnTo>
                  <a:lnTo>
                    <a:pt x="0" y="63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SMARTInkShape-1924"/>
            <p:cNvSpPr/>
            <p:nvPr>
              <p:custDataLst>
                <p:tags r:id="rId57"/>
              </p:custDataLst>
            </p:nvPr>
          </p:nvSpPr>
          <p:spPr>
            <a:xfrm>
              <a:off x="3473711" y="5560864"/>
              <a:ext cx="114040" cy="236687"/>
            </a:xfrm>
            <a:custGeom>
              <a:avLst/>
              <a:gdLst/>
              <a:ahLst/>
              <a:cxnLst/>
              <a:rect l="0" t="0" r="0" b="0"/>
              <a:pathLst>
                <a:path w="114040" h="236687">
                  <a:moveTo>
                    <a:pt x="6089" y="33486"/>
                  </a:moveTo>
                  <a:lnTo>
                    <a:pt x="6089" y="33486"/>
                  </a:lnTo>
                  <a:lnTo>
                    <a:pt x="2718" y="26744"/>
                  </a:lnTo>
                  <a:lnTo>
                    <a:pt x="0" y="1536"/>
                  </a:lnTo>
                  <a:lnTo>
                    <a:pt x="1325" y="192"/>
                  </a:lnTo>
                  <a:lnTo>
                    <a:pt x="3619" y="0"/>
                  </a:lnTo>
                  <a:lnTo>
                    <a:pt x="6558" y="579"/>
                  </a:lnTo>
                  <a:lnTo>
                    <a:pt x="13589" y="6866"/>
                  </a:lnTo>
                  <a:lnTo>
                    <a:pt x="44236" y="48582"/>
                  </a:lnTo>
                  <a:lnTo>
                    <a:pt x="60138" y="87268"/>
                  </a:lnTo>
                  <a:lnTo>
                    <a:pt x="82325" y="134695"/>
                  </a:lnTo>
                  <a:lnTo>
                    <a:pt x="93510" y="170875"/>
                  </a:lnTo>
                  <a:lnTo>
                    <a:pt x="108520" y="211979"/>
                  </a:lnTo>
                  <a:lnTo>
                    <a:pt x="114039" y="23668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SMARTInkShape-1925"/>
            <p:cNvSpPr/>
            <p:nvPr>
              <p:custDataLst>
                <p:tags r:id="rId58"/>
              </p:custDataLst>
            </p:nvPr>
          </p:nvSpPr>
          <p:spPr>
            <a:xfrm>
              <a:off x="3524250" y="5586149"/>
              <a:ext cx="107951" cy="205052"/>
            </a:xfrm>
            <a:custGeom>
              <a:avLst/>
              <a:gdLst/>
              <a:ahLst/>
              <a:cxnLst/>
              <a:rect l="0" t="0" r="0" b="0"/>
              <a:pathLst>
                <a:path w="107951" h="205052">
                  <a:moveTo>
                    <a:pt x="107950" y="27251"/>
                  </a:moveTo>
                  <a:lnTo>
                    <a:pt x="107950" y="27251"/>
                  </a:lnTo>
                  <a:lnTo>
                    <a:pt x="107245" y="20770"/>
                  </a:lnTo>
                  <a:lnTo>
                    <a:pt x="104292" y="7692"/>
                  </a:lnTo>
                  <a:lnTo>
                    <a:pt x="105853" y="1389"/>
                  </a:lnTo>
                  <a:lnTo>
                    <a:pt x="105142" y="132"/>
                  </a:lnTo>
                  <a:lnTo>
                    <a:pt x="103256" y="0"/>
                  </a:lnTo>
                  <a:lnTo>
                    <a:pt x="100587" y="616"/>
                  </a:lnTo>
                  <a:lnTo>
                    <a:pt x="83348" y="14969"/>
                  </a:lnTo>
                  <a:lnTo>
                    <a:pt x="54668" y="59553"/>
                  </a:lnTo>
                  <a:lnTo>
                    <a:pt x="36362" y="103210"/>
                  </a:lnTo>
                  <a:lnTo>
                    <a:pt x="16870" y="148793"/>
                  </a:lnTo>
                  <a:lnTo>
                    <a:pt x="0" y="2050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SMARTInkShape-1926"/>
            <p:cNvSpPr/>
            <p:nvPr>
              <p:custDataLst>
                <p:tags r:id="rId59"/>
              </p:custDataLst>
            </p:nvPr>
          </p:nvSpPr>
          <p:spPr>
            <a:xfrm>
              <a:off x="3660398" y="5778500"/>
              <a:ext cx="65430" cy="82551"/>
            </a:xfrm>
            <a:custGeom>
              <a:avLst/>
              <a:gdLst/>
              <a:ahLst/>
              <a:cxnLst/>
              <a:rect l="0" t="0" r="0" b="0"/>
              <a:pathLst>
                <a:path w="65430" h="82551">
                  <a:moveTo>
                    <a:pt x="16252" y="0"/>
                  </a:moveTo>
                  <a:lnTo>
                    <a:pt x="16252" y="0"/>
                  </a:lnTo>
                  <a:lnTo>
                    <a:pt x="19623" y="0"/>
                  </a:lnTo>
                  <a:lnTo>
                    <a:pt x="19910" y="1411"/>
                  </a:lnTo>
                  <a:lnTo>
                    <a:pt x="16873" y="10935"/>
                  </a:lnTo>
                  <a:lnTo>
                    <a:pt x="9694" y="18918"/>
                  </a:lnTo>
                  <a:lnTo>
                    <a:pt x="6282" y="30045"/>
                  </a:lnTo>
                  <a:lnTo>
                    <a:pt x="1910" y="57767"/>
                  </a:lnTo>
                  <a:lnTo>
                    <a:pt x="0" y="63775"/>
                  </a:lnTo>
                  <a:lnTo>
                    <a:pt x="479" y="64389"/>
                  </a:lnTo>
                  <a:lnTo>
                    <a:pt x="1503" y="64093"/>
                  </a:lnTo>
                  <a:lnTo>
                    <a:pt x="27264" y="22106"/>
                  </a:lnTo>
                  <a:lnTo>
                    <a:pt x="39662" y="12116"/>
                  </a:lnTo>
                  <a:lnTo>
                    <a:pt x="43853" y="11604"/>
                  </a:lnTo>
                  <a:lnTo>
                    <a:pt x="52273" y="14800"/>
                  </a:lnTo>
                  <a:lnTo>
                    <a:pt x="58837" y="20924"/>
                  </a:lnTo>
                  <a:lnTo>
                    <a:pt x="61575" y="24533"/>
                  </a:lnTo>
                  <a:lnTo>
                    <a:pt x="65429" y="46467"/>
                  </a:lnTo>
                  <a:lnTo>
                    <a:pt x="60702" y="825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SMARTInkShape-1927"/>
            <p:cNvSpPr/>
            <p:nvPr>
              <p:custDataLst>
                <p:tags r:id="rId60"/>
              </p:custDataLst>
            </p:nvPr>
          </p:nvSpPr>
          <p:spPr>
            <a:xfrm>
              <a:off x="3429000" y="5454650"/>
              <a:ext cx="247651" cy="12701"/>
            </a:xfrm>
            <a:custGeom>
              <a:avLst/>
              <a:gdLst/>
              <a:ahLst/>
              <a:cxnLst/>
              <a:rect l="0" t="0" r="0" b="0"/>
              <a:pathLst>
                <a:path w="247651" h="12701">
                  <a:moveTo>
                    <a:pt x="0" y="0"/>
                  </a:moveTo>
                  <a:lnTo>
                    <a:pt x="0" y="0"/>
                  </a:lnTo>
                  <a:lnTo>
                    <a:pt x="36884" y="4364"/>
                  </a:lnTo>
                  <a:lnTo>
                    <a:pt x="76232" y="5761"/>
                  </a:lnTo>
                  <a:lnTo>
                    <a:pt x="117053" y="6881"/>
                  </a:lnTo>
                  <a:lnTo>
                    <a:pt x="160966" y="11341"/>
                  </a:lnTo>
                  <a:lnTo>
                    <a:pt x="199875" y="12431"/>
                  </a:lnTo>
                  <a:lnTo>
                    <a:pt x="247650" y="12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SMARTInkShape-1928"/>
            <p:cNvSpPr/>
            <p:nvPr>
              <p:custDataLst>
                <p:tags r:id="rId61"/>
              </p:custDataLst>
            </p:nvPr>
          </p:nvSpPr>
          <p:spPr>
            <a:xfrm>
              <a:off x="3639108" y="5411421"/>
              <a:ext cx="77928" cy="113080"/>
            </a:xfrm>
            <a:custGeom>
              <a:avLst/>
              <a:gdLst/>
              <a:ahLst/>
              <a:cxnLst/>
              <a:rect l="0" t="0" r="0" b="0"/>
              <a:pathLst>
                <a:path w="77928" h="113080">
                  <a:moveTo>
                    <a:pt x="31192" y="17829"/>
                  </a:moveTo>
                  <a:lnTo>
                    <a:pt x="31192" y="17829"/>
                  </a:lnTo>
                  <a:lnTo>
                    <a:pt x="1338" y="2902"/>
                  </a:lnTo>
                  <a:lnTo>
                    <a:pt x="0" y="1528"/>
                  </a:lnTo>
                  <a:lnTo>
                    <a:pt x="520" y="611"/>
                  </a:lnTo>
                  <a:lnTo>
                    <a:pt x="2277" y="0"/>
                  </a:lnTo>
                  <a:lnTo>
                    <a:pt x="40836" y="7724"/>
                  </a:lnTo>
                  <a:lnTo>
                    <a:pt x="65408" y="23851"/>
                  </a:lnTo>
                  <a:lnTo>
                    <a:pt x="74621" y="34852"/>
                  </a:lnTo>
                  <a:lnTo>
                    <a:pt x="77078" y="39761"/>
                  </a:lnTo>
                  <a:lnTo>
                    <a:pt x="77927" y="52741"/>
                  </a:lnTo>
                  <a:lnTo>
                    <a:pt x="72556" y="75916"/>
                  </a:lnTo>
                  <a:lnTo>
                    <a:pt x="65803" y="90212"/>
                  </a:lnTo>
                  <a:lnTo>
                    <a:pt x="50242" y="11307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SMARTInkShape-1929"/>
            <p:cNvSpPr/>
            <p:nvPr>
              <p:custDataLst>
                <p:tags r:id="rId62"/>
              </p:custDataLst>
            </p:nvPr>
          </p:nvSpPr>
          <p:spPr>
            <a:xfrm>
              <a:off x="3829050" y="5512061"/>
              <a:ext cx="68523" cy="285490"/>
            </a:xfrm>
            <a:custGeom>
              <a:avLst/>
              <a:gdLst/>
              <a:ahLst/>
              <a:cxnLst/>
              <a:rect l="0" t="0" r="0" b="0"/>
              <a:pathLst>
                <a:path w="68523" h="285490">
                  <a:moveTo>
                    <a:pt x="38100" y="6089"/>
                  </a:moveTo>
                  <a:lnTo>
                    <a:pt x="38100" y="6089"/>
                  </a:lnTo>
                  <a:lnTo>
                    <a:pt x="32633" y="622"/>
                  </a:lnTo>
                  <a:lnTo>
                    <a:pt x="33044" y="327"/>
                  </a:lnTo>
                  <a:lnTo>
                    <a:pt x="35382" y="0"/>
                  </a:lnTo>
                  <a:lnTo>
                    <a:pt x="38774" y="5500"/>
                  </a:lnTo>
                  <a:lnTo>
                    <a:pt x="55885" y="48396"/>
                  </a:lnTo>
                  <a:lnTo>
                    <a:pt x="65367" y="89000"/>
                  </a:lnTo>
                  <a:lnTo>
                    <a:pt x="68522" y="133588"/>
                  </a:lnTo>
                  <a:lnTo>
                    <a:pt x="63812" y="180355"/>
                  </a:lnTo>
                  <a:lnTo>
                    <a:pt x="48144" y="225132"/>
                  </a:lnTo>
                  <a:lnTo>
                    <a:pt x="0" y="2854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SMARTInkShape-1930"/>
            <p:cNvSpPr/>
            <p:nvPr>
              <p:custDataLst>
                <p:tags r:id="rId63"/>
              </p:custDataLst>
            </p:nvPr>
          </p:nvSpPr>
          <p:spPr>
            <a:xfrm>
              <a:off x="2798031" y="5522532"/>
              <a:ext cx="148370" cy="370269"/>
            </a:xfrm>
            <a:custGeom>
              <a:avLst/>
              <a:gdLst/>
              <a:ahLst/>
              <a:cxnLst/>
              <a:rect l="0" t="0" r="0" b="0"/>
              <a:pathLst>
                <a:path w="148370" h="370269">
                  <a:moveTo>
                    <a:pt x="148369" y="21018"/>
                  </a:moveTo>
                  <a:lnTo>
                    <a:pt x="148369" y="21018"/>
                  </a:lnTo>
                  <a:lnTo>
                    <a:pt x="144998" y="10905"/>
                  </a:lnTo>
                  <a:lnTo>
                    <a:pt x="141183" y="7220"/>
                  </a:lnTo>
                  <a:lnTo>
                    <a:pt x="129418" y="1245"/>
                  </a:lnTo>
                  <a:lnTo>
                    <a:pt x="116663" y="0"/>
                  </a:lnTo>
                  <a:lnTo>
                    <a:pt x="110298" y="656"/>
                  </a:lnTo>
                  <a:lnTo>
                    <a:pt x="81114" y="15063"/>
                  </a:lnTo>
                  <a:lnTo>
                    <a:pt x="55769" y="40577"/>
                  </a:lnTo>
                  <a:lnTo>
                    <a:pt x="31483" y="77222"/>
                  </a:lnTo>
                  <a:lnTo>
                    <a:pt x="18574" y="110673"/>
                  </a:lnTo>
                  <a:lnTo>
                    <a:pt x="7136" y="157884"/>
                  </a:lnTo>
                  <a:lnTo>
                    <a:pt x="1864" y="199154"/>
                  </a:lnTo>
                  <a:lnTo>
                    <a:pt x="0" y="233540"/>
                  </a:lnTo>
                  <a:lnTo>
                    <a:pt x="3875" y="269989"/>
                  </a:lnTo>
                  <a:lnTo>
                    <a:pt x="13991" y="305983"/>
                  </a:lnTo>
                  <a:lnTo>
                    <a:pt x="39409" y="336796"/>
                  </a:lnTo>
                  <a:lnTo>
                    <a:pt x="84869" y="37026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0" name="SMARTInkShape-1931"/>
          <p:cNvSpPr/>
          <p:nvPr>
            <p:custDataLst>
              <p:tags r:id="rId11"/>
            </p:custDataLst>
          </p:nvPr>
        </p:nvSpPr>
        <p:spPr>
          <a:xfrm>
            <a:off x="4216407" y="5368036"/>
            <a:ext cx="31744" cy="785115"/>
          </a:xfrm>
          <a:custGeom>
            <a:avLst/>
            <a:gdLst/>
            <a:ahLst/>
            <a:cxnLst/>
            <a:rect l="0" t="0" r="0" b="0"/>
            <a:pathLst>
              <a:path w="31744" h="785115">
                <a:moveTo>
                  <a:pt x="6343" y="29464"/>
                </a:moveTo>
                <a:lnTo>
                  <a:pt x="6343" y="29464"/>
                </a:lnTo>
                <a:lnTo>
                  <a:pt x="6343" y="0"/>
                </a:lnTo>
                <a:lnTo>
                  <a:pt x="6343" y="41132"/>
                </a:lnTo>
                <a:lnTo>
                  <a:pt x="6343" y="75807"/>
                </a:lnTo>
                <a:lnTo>
                  <a:pt x="6343" y="121512"/>
                </a:lnTo>
                <a:lnTo>
                  <a:pt x="6343" y="165236"/>
                </a:lnTo>
                <a:lnTo>
                  <a:pt x="6343" y="209471"/>
                </a:lnTo>
                <a:lnTo>
                  <a:pt x="6343" y="240936"/>
                </a:lnTo>
                <a:lnTo>
                  <a:pt x="6343" y="273735"/>
                </a:lnTo>
                <a:lnTo>
                  <a:pt x="6343" y="307127"/>
                </a:lnTo>
                <a:lnTo>
                  <a:pt x="6343" y="340783"/>
                </a:lnTo>
                <a:lnTo>
                  <a:pt x="5638" y="374556"/>
                </a:lnTo>
                <a:lnTo>
                  <a:pt x="2972" y="408380"/>
                </a:lnTo>
                <a:lnTo>
                  <a:pt x="1317" y="442228"/>
                </a:lnTo>
                <a:lnTo>
                  <a:pt x="581" y="476087"/>
                </a:lnTo>
                <a:lnTo>
                  <a:pt x="254" y="509950"/>
                </a:lnTo>
                <a:lnTo>
                  <a:pt x="71" y="554006"/>
                </a:lnTo>
                <a:lnTo>
                  <a:pt x="16" y="597242"/>
                </a:lnTo>
                <a:lnTo>
                  <a:pt x="0" y="637962"/>
                </a:lnTo>
                <a:lnTo>
                  <a:pt x="700" y="682330"/>
                </a:lnTo>
                <a:lnTo>
                  <a:pt x="5769" y="724398"/>
                </a:lnTo>
                <a:lnTo>
                  <a:pt x="17885" y="763765"/>
                </a:lnTo>
                <a:lnTo>
                  <a:pt x="31743" y="785114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8" name="SMARTInkShape-Group424"/>
          <p:cNvGrpSpPr/>
          <p:nvPr/>
        </p:nvGrpSpPr>
        <p:grpSpPr>
          <a:xfrm>
            <a:off x="4509383" y="5366633"/>
            <a:ext cx="634118" cy="519818"/>
            <a:chOff x="4509383" y="5366633"/>
            <a:chExt cx="634118" cy="519818"/>
          </a:xfrm>
        </p:grpSpPr>
        <p:sp>
          <p:nvSpPr>
            <p:cNvPr id="221" name="SMARTInkShape-1932"/>
            <p:cNvSpPr/>
            <p:nvPr>
              <p:custDataLst>
                <p:tags r:id="rId46"/>
              </p:custDataLst>
            </p:nvPr>
          </p:nvSpPr>
          <p:spPr>
            <a:xfrm>
              <a:off x="4699000" y="5874012"/>
              <a:ext cx="50801" cy="6089"/>
            </a:xfrm>
            <a:custGeom>
              <a:avLst/>
              <a:gdLst/>
              <a:ahLst/>
              <a:cxnLst/>
              <a:rect l="0" t="0" r="0" b="0"/>
              <a:pathLst>
                <a:path w="50801" h="6089">
                  <a:moveTo>
                    <a:pt x="0" y="6088"/>
                  </a:moveTo>
                  <a:lnTo>
                    <a:pt x="0" y="6088"/>
                  </a:lnTo>
                  <a:lnTo>
                    <a:pt x="0" y="621"/>
                  </a:lnTo>
                  <a:lnTo>
                    <a:pt x="6742" y="0"/>
                  </a:lnTo>
                  <a:lnTo>
                    <a:pt x="50800" y="60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SMARTInkShape-1933"/>
            <p:cNvSpPr/>
            <p:nvPr>
              <p:custDataLst>
                <p:tags r:id="rId47"/>
              </p:custDataLst>
            </p:nvPr>
          </p:nvSpPr>
          <p:spPr>
            <a:xfrm>
              <a:off x="4984750" y="5873750"/>
              <a:ext cx="82551" cy="12701"/>
            </a:xfrm>
            <a:custGeom>
              <a:avLst/>
              <a:gdLst/>
              <a:ahLst/>
              <a:cxnLst/>
              <a:rect l="0" t="0" r="0" b="0"/>
              <a:pathLst>
                <a:path w="82551" h="12701">
                  <a:moveTo>
                    <a:pt x="0" y="0"/>
                  </a:moveTo>
                  <a:lnTo>
                    <a:pt x="0" y="0"/>
                  </a:lnTo>
                  <a:lnTo>
                    <a:pt x="42063" y="3371"/>
                  </a:lnTo>
                  <a:lnTo>
                    <a:pt x="82550" y="12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SMARTInkShape-1934"/>
            <p:cNvSpPr/>
            <p:nvPr>
              <p:custDataLst>
                <p:tags r:id="rId48"/>
              </p:custDataLst>
            </p:nvPr>
          </p:nvSpPr>
          <p:spPr>
            <a:xfrm>
              <a:off x="4546600" y="5511156"/>
              <a:ext cx="133351" cy="159395"/>
            </a:xfrm>
            <a:custGeom>
              <a:avLst/>
              <a:gdLst/>
              <a:ahLst/>
              <a:cxnLst/>
              <a:rect l="0" t="0" r="0" b="0"/>
              <a:pathLst>
                <a:path w="133351" h="159395">
                  <a:moveTo>
                    <a:pt x="0" y="26044"/>
                  </a:moveTo>
                  <a:lnTo>
                    <a:pt x="0" y="26044"/>
                  </a:lnTo>
                  <a:lnTo>
                    <a:pt x="8839" y="2900"/>
                  </a:lnTo>
                  <a:lnTo>
                    <a:pt x="11537" y="737"/>
                  </a:lnTo>
                  <a:lnTo>
                    <a:pt x="14747" y="0"/>
                  </a:lnTo>
                  <a:lnTo>
                    <a:pt x="18297" y="215"/>
                  </a:lnTo>
                  <a:lnTo>
                    <a:pt x="36780" y="10629"/>
                  </a:lnTo>
                  <a:lnTo>
                    <a:pt x="63239" y="34523"/>
                  </a:lnTo>
                  <a:lnTo>
                    <a:pt x="96508" y="79127"/>
                  </a:lnTo>
                  <a:lnTo>
                    <a:pt x="118420" y="126385"/>
                  </a:lnTo>
                  <a:lnTo>
                    <a:pt x="133350" y="1593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SMARTInkShape-1935"/>
            <p:cNvSpPr/>
            <p:nvPr>
              <p:custDataLst>
                <p:tags r:id="rId49"/>
              </p:custDataLst>
            </p:nvPr>
          </p:nvSpPr>
          <p:spPr>
            <a:xfrm>
              <a:off x="4521200" y="5496618"/>
              <a:ext cx="203201" cy="218383"/>
            </a:xfrm>
            <a:custGeom>
              <a:avLst/>
              <a:gdLst/>
              <a:ahLst/>
              <a:cxnLst/>
              <a:rect l="0" t="0" r="0" b="0"/>
              <a:pathLst>
                <a:path w="203201" h="218383">
                  <a:moveTo>
                    <a:pt x="203200" y="15182"/>
                  </a:moveTo>
                  <a:lnTo>
                    <a:pt x="203200" y="15182"/>
                  </a:lnTo>
                  <a:lnTo>
                    <a:pt x="203200" y="8440"/>
                  </a:lnTo>
                  <a:lnTo>
                    <a:pt x="201319" y="3249"/>
                  </a:lnTo>
                  <a:lnTo>
                    <a:pt x="199829" y="877"/>
                  </a:lnTo>
                  <a:lnTo>
                    <a:pt x="196719" y="0"/>
                  </a:lnTo>
                  <a:lnTo>
                    <a:pt x="187620" y="908"/>
                  </a:lnTo>
                  <a:lnTo>
                    <a:pt x="144555" y="29904"/>
                  </a:lnTo>
                  <a:lnTo>
                    <a:pt x="103075" y="65411"/>
                  </a:lnTo>
                  <a:lnTo>
                    <a:pt x="62218" y="106149"/>
                  </a:lnTo>
                  <a:lnTo>
                    <a:pt x="24203" y="152227"/>
                  </a:lnTo>
                  <a:lnTo>
                    <a:pt x="6245" y="188486"/>
                  </a:lnTo>
                  <a:lnTo>
                    <a:pt x="0" y="21838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SMARTInkShape-1936"/>
            <p:cNvSpPr/>
            <p:nvPr>
              <p:custDataLst>
                <p:tags r:id="rId50"/>
              </p:custDataLst>
            </p:nvPr>
          </p:nvSpPr>
          <p:spPr>
            <a:xfrm>
              <a:off x="5114616" y="5695950"/>
              <a:ext cx="28885" cy="6176"/>
            </a:xfrm>
            <a:custGeom>
              <a:avLst/>
              <a:gdLst/>
              <a:ahLst/>
              <a:cxnLst/>
              <a:rect l="0" t="0" r="0" b="0"/>
              <a:pathLst>
                <a:path w="28885" h="6176">
                  <a:moveTo>
                    <a:pt x="9834" y="0"/>
                  </a:moveTo>
                  <a:lnTo>
                    <a:pt x="9834" y="0"/>
                  </a:lnTo>
                  <a:lnTo>
                    <a:pt x="4367" y="5467"/>
                  </a:lnTo>
                  <a:lnTo>
                    <a:pt x="0" y="6175"/>
                  </a:lnTo>
                  <a:lnTo>
                    <a:pt x="2888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SMARTInkShape-1937"/>
            <p:cNvSpPr/>
            <p:nvPr>
              <p:custDataLst>
                <p:tags r:id="rId51"/>
              </p:custDataLst>
            </p:nvPr>
          </p:nvSpPr>
          <p:spPr>
            <a:xfrm>
              <a:off x="4668393" y="5366633"/>
              <a:ext cx="54502" cy="132468"/>
            </a:xfrm>
            <a:custGeom>
              <a:avLst/>
              <a:gdLst/>
              <a:ahLst/>
              <a:cxnLst/>
              <a:rect l="0" t="0" r="0" b="0"/>
              <a:pathLst>
                <a:path w="54502" h="132468">
                  <a:moveTo>
                    <a:pt x="11557" y="5467"/>
                  </a:moveTo>
                  <a:lnTo>
                    <a:pt x="11557" y="5467"/>
                  </a:lnTo>
                  <a:lnTo>
                    <a:pt x="2718" y="5467"/>
                  </a:lnTo>
                  <a:lnTo>
                    <a:pt x="1431" y="4761"/>
                  </a:lnTo>
                  <a:lnTo>
                    <a:pt x="573" y="3586"/>
                  </a:lnTo>
                  <a:lnTo>
                    <a:pt x="0" y="2096"/>
                  </a:lnTo>
                  <a:lnTo>
                    <a:pt x="325" y="1103"/>
                  </a:lnTo>
                  <a:lnTo>
                    <a:pt x="1247" y="441"/>
                  </a:lnTo>
                  <a:lnTo>
                    <a:pt x="2566" y="0"/>
                  </a:lnTo>
                  <a:lnTo>
                    <a:pt x="11167" y="2749"/>
                  </a:lnTo>
                  <a:lnTo>
                    <a:pt x="34737" y="19433"/>
                  </a:lnTo>
                  <a:lnTo>
                    <a:pt x="42556" y="28373"/>
                  </a:lnTo>
                  <a:lnTo>
                    <a:pt x="50924" y="48081"/>
                  </a:lnTo>
                  <a:lnTo>
                    <a:pt x="54501" y="75164"/>
                  </a:lnTo>
                  <a:lnTo>
                    <a:pt x="49693" y="93359"/>
                  </a:lnTo>
                  <a:lnTo>
                    <a:pt x="24257" y="1324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SMARTInkShape-1938"/>
            <p:cNvSpPr/>
            <p:nvPr>
              <p:custDataLst>
                <p:tags r:id="rId52"/>
              </p:custDataLst>
            </p:nvPr>
          </p:nvSpPr>
          <p:spPr>
            <a:xfrm>
              <a:off x="4509383" y="5397500"/>
              <a:ext cx="151518" cy="43568"/>
            </a:xfrm>
            <a:custGeom>
              <a:avLst/>
              <a:gdLst/>
              <a:ahLst/>
              <a:cxnLst/>
              <a:rect l="0" t="0" r="0" b="0"/>
              <a:pathLst>
                <a:path w="151518" h="43568">
                  <a:moveTo>
                    <a:pt x="5467" y="38100"/>
                  </a:moveTo>
                  <a:lnTo>
                    <a:pt x="5467" y="38100"/>
                  </a:lnTo>
                  <a:lnTo>
                    <a:pt x="5467" y="41471"/>
                  </a:lnTo>
                  <a:lnTo>
                    <a:pt x="4761" y="42464"/>
                  </a:lnTo>
                  <a:lnTo>
                    <a:pt x="3586" y="43126"/>
                  </a:lnTo>
                  <a:lnTo>
                    <a:pt x="2096" y="43567"/>
                  </a:lnTo>
                  <a:lnTo>
                    <a:pt x="1103" y="43156"/>
                  </a:lnTo>
                  <a:lnTo>
                    <a:pt x="441" y="42176"/>
                  </a:lnTo>
                  <a:lnTo>
                    <a:pt x="0" y="40818"/>
                  </a:lnTo>
                  <a:lnTo>
                    <a:pt x="1116" y="39912"/>
                  </a:lnTo>
                  <a:lnTo>
                    <a:pt x="46884" y="28120"/>
                  </a:lnTo>
                  <a:lnTo>
                    <a:pt x="90254" y="17190"/>
                  </a:lnTo>
                  <a:lnTo>
                    <a:pt x="15151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9" name="SMARTInkShape-1939"/>
          <p:cNvSpPr/>
          <p:nvPr>
            <p:custDataLst>
              <p:tags r:id="rId12"/>
            </p:custDataLst>
          </p:nvPr>
        </p:nvSpPr>
        <p:spPr>
          <a:xfrm>
            <a:off x="5391150" y="5873750"/>
            <a:ext cx="76201" cy="6351"/>
          </a:xfrm>
          <a:custGeom>
            <a:avLst/>
            <a:gdLst/>
            <a:ahLst/>
            <a:cxnLst/>
            <a:rect l="0" t="0" r="0" b="0"/>
            <a:pathLst>
              <a:path w="76201" h="6351">
                <a:moveTo>
                  <a:pt x="0" y="6350"/>
                </a:moveTo>
                <a:lnTo>
                  <a:pt x="0" y="6350"/>
                </a:lnTo>
                <a:lnTo>
                  <a:pt x="39666" y="5645"/>
                </a:lnTo>
                <a:lnTo>
                  <a:pt x="76200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3" name="SMARTInkShape-Group426"/>
          <p:cNvGrpSpPr/>
          <p:nvPr/>
        </p:nvGrpSpPr>
        <p:grpSpPr>
          <a:xfrm>
            <a:off x="1492250" y="5988573"/>
            <a:ext cx="1866901" cy="703128"/>
            <a:chOff x="1492250" y="5988573"/>
            <a:chExt cx="1866901" cy="703128"/>
          </a:xfrm>
        </p:grpSpPr>
        <p:sp>
          <p:nvSpPr>
            <p:cNvPr id="230" name="SMARTInkShape-1940"/>
            <p:cNvSpPr/>
            <p:nvPr>
              <p:custDataLst>
                <p:tags r:id="rId43"/>
              </p:custDataLst>
            </p:nvPr>
          </p:nvSpPr>
          <p:spPr>
            <a:xfrm>
              <a:off x="2127588" y="6205986"/>
              <a:ext cx="88563" cy="72659"/>
            </a:xfrm>
            <a:custGeom>
              <a:avLst/>
              <a:gdLst/>
              <a:ahLst/>
              <a:cxnLst/>
              <a:rect l="0" t="0" r="0" b="0"/>
              <a:pathLst>
                <a:path w="88563" h="72659">
                  <a:moveTo>
                    <a:pt x="12362" y="48764"/>
                  </a:moveTo>
                  <a:lnTo>
                    <a:pt x="12362" y="48764"/>
                  </a:lnTo>
                  <a:lnTo>
                    <a:pt x="8991" y="45393"/>
                  </a:lnTo>
                  <a:lnTo>
                    <a:pt x="8703" y="44400"/>
                  </a:lnTo>
                  <a:lnTo>
                    <a:pt x="9218" y="43738"/>
                  </a:lnTo>
                  <a:lnTo>
                    <a:pt x="11741" y="42676"/>
                  </a:lnTo>
                  <a:lnTo>
                    <a:pt x="12086" y="44412"/>
                  </a:lnTo>
                  <a:lnTo>
                    <a:pt x="12178" y="45863"/>
                  </a:lnTo>
                  <a:lnTo>
                    <a:pt x="10399" y="49355"/>
                  </a:lnTo>
                  <a:lnTo>
                    <a:pt x="3508" y="60718"/>
                  </a:lnTo>
                  <a:lnTo>
                    <a:pt x="0" y="72658"/>
                  </a:lnTo>
                  <a:lnTo>
                    <a:pt x="21744" y="30691"/>
                  </a:lnTo>
                  <a:lnTo>
                    <a:pt x="38744" y="4835"/>
                  </a:lnTo>
                  <a:lnTo>
                    <a:pt x="47371" y="1018"/>
                  </a:lnTo>
                  <a:lnTo>
                    <a:pt x="52634" y="0"/>
                  </a:lnTo>
                  <a:lnTo>
                    <a:pt x="56849" y="732"/>
                  </a:lnTo>
                  <a:lnTo>
                    <a:pt x="60364" y="2632"/>
                  </a:lnTo>
                  <a:lnTo>
                    <a:pt x="66152" y="8504"/>
                  </a:lnTo>
                  <a:lnTo>
                    <a:pt x="75616" y="25655"/>
                  </a:lnTo>
                  <a:lnTo>
                    <a:pt x="88562" y="6146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SMARTInkShape-1941"/>
            <p:cNvSpPr/>
            <p:nvPr>
              <p:custDataLst>
                <p:tags r:id="rId44"/>
              </p:custDataLst>
            </p:nvPr>
          </p:nvSpPr>
          <p:spPr>
            <a:xfrm>
              <a:off x="2082800" y="6365339"/>
              <a:ext cx="152268" cy="326362"/>
            </a:xfrm>
            <a:custGeom>
              <a:avLst/>
              <a:gdLst/>
              <a:ahLst/>
              <a:cxnLst/>
              <a:rect l="0" t="0" r="0" b="0"/>
              <a:pathLst>
                <a:path w="152268" h="326362">
                  <a:moveTo>
                    <a:pt x="0" y="168811"/>
                  </a:moveTo>
                  <a:lnTo>
                    <a:pt x="0" y="168811"/>
                  </a:lnTo>
                  <a:lnTo>
                    <a:pt x="10125" y="211429"/>
                  </a:lnTo>
                  <a:lnTo>
                    <a:pt x="16838" y="255564"/>
                  </a:lnTo>
                  <a:lnTo>
                    <a:pt x="23220" y="299987"/>
                  </a:lnTo>
                  <a:lnTo>
                    <a:pt x="25315" y="326361"/>
                  </a:lnTo>
                  <a:lnTo>
                    <a:pt x="22022" y="288732"/>
                  </a:lnTo>
                  <a:lnTo>
                    <a:pt x="19931" y="255613"/>
                  </a:lnTo>
                  <a:lnTo>
                    <a:pt x="17560" y="221971"/>
                  </a:lnTo>
                  <a:lnTo>
                    <a:pt x="14860" y="184677"/>
                  </a:lnTo>
                  <a:lnTo>
                    <a:pt x="13340" y="137764"/>
                  </a:lnTo>
                  <a:lnTo>
                    <a:pt x="12984" y="102801"/>
                  </a:lnTo>
                  <a:lnTo>
                    <a:pt x="19526" y="60900"/>
                  </a:lnTo>
                  <a:lnTo>
                    <a:pt x="30015" y="30347"/>
                  </a:lnTo>
                  <a:lnTo>
                    <a:pt x="41662" y="15288"/>
                  </a:lnTo>
                  <a:lnTo>
                    <a:pt x="57500" y="3300"/>
                  </a:lnTo>
                  <a:lnTo>
                    <a:pt x="66948" y="0"/>
                  </a:lnTo>
                  <a:lnTo>
                    <a:pt x="71443" y="531"/>
                  </a:lnTo>
                  <a:lnTo>
                    <a:pt x="80201" y="4885"/>
                  </a:lnTo>
                  <a:lnTo>
                    <a:pt x="89693" y="15269"/>
                  </a:lnTo>
                  <a:lnTo>
                    <a:pt x="92781" y="25076"/>
                  </a:lnTo>
                  <a:lnTo>
                    <a:pt x="93447" y="37196"/>
                  </a:lnTo>
                  <a:lnTo>
                    <a:pt x="88126" y="64208"/>
                  </a:lnTo>
                  <a:lnTo>
                    <a:pt x="81158" y="85441"/>
                  </a:lnTo>
                  <a:lnTo>
                    <a:pt x="79109" y="88718"/>
                  </a:lnTo>
                  <a:lnTo>
                    <a:pt x="79551" y="88604"/>
                  </a:lnTo>
                  <a:lnTo>
                    <a:pt x="80551" y="87823"/>
                  </a:lnTo>
                  <a:lnTo>
                    <a:pt x="127014" y="80321"/>
                  </a:lnTo>
                  <a:lnTo>
                    <a:pt x="129126" y="80185"/>
                  </a:lnTo>
                  <a:lnTo>
                    <a:pt x="138840" y="83363"/>
                  </a:lnTo>
                  <a:lnTo>
                    <a:pt x="144727" y="90617"/>
                  </a:lnTo>
                  <a:lnTo>
                    <a:pt x="148990" y="101603"/>
                  </a:lnTo>
                  <a:lnTo>
                    <a:pt x="152267" y="144990"/>
                  </a:lnTo>
                  <a:lnTo>
                    <a:pt x="148989" y="159557"/>
                  </a:lnTo>
                  <a:lnTo>
                    <a:pt x="139700" y="18151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SMARTInkShape-1942"/>
            <p:cNvSpPr/>
            <p:nvPr>
              <p:custDataLst>
                <p:tags r:id="rId45"/>
              </p:custDataLst>
            </p:nvPr>
          </p:nvSpPr>
          <p:spPr>
            <a:xfrm>
              <a:off x="1492250" y="5988573"/>
              <a:ext cx="1866901" cy="259459"/>
            </a:xfrm>
            <a:custGeom>
              <a:avLst/>
              <a:gdLst/>
              <a:ahLst/>
              <a:cxnLst/>
              <a:rect l="0" t="0" r="0" b="0"/>
              <a:pathLst>
                <a:path w="1866901" h="259459">
                  <a:moveTo>
                    <a:pt x="0" y="12177"/>
                  </a:moveTo>
                  <a:lnTo>
                    <a:pt x="0" y="12177"/>
                  </a:lnTo>
                  <a:lnTo>
                    <a:pt x="3371" y="5435"/>
                  </a:lnTo>
                  <a:lnTo>
                    <a:pt x="5775" y="3448"/>
                  </a:lnTo>
                  <a:lnTo>
                    <a:pt x="15195" y="654"/>
                  </a:lnTo>
                  <a:lnTo>
                    <a:pt x="20394" y="0"/>
                  </a:lnTo>
                  <a:lnTo>
                    <a:pt x="22768" y="1237"/>
                  </a:lnTo>
                  <a:lnTo>
                    <a:pt x="41008" y="22581"/>
                  </a:lnTo>
                  <a:lnTo>
                    <a:pt x="71461" y="67752"/>
                  </a:lnTo>
                  <a:lnTo>
                    <a:pt x="110558" y="109615"/>
                  </a:lnTo>
                  <a:lnTo>
                    <a:pt x="156717" y="149416"/>
                  </a:lnTo>
                  <a:lnTo>
                    <a:pt x="201390" y="171369"/>
                  </a:lnTo>
                  <a:lnTo>
                    <a:pt x="225679" y="178179"/>
                  </a:lnTo>
                  <a:lnTo>
                    <a:pt x="268970" y="182013"/>
                  </a:lnTo>
                  <a:lnTo>
                    <a:pt x="307197" y="182443"/>
                  </a:lnTo>
                  <a:lnTo>
                    <a:pt x="354742" y="177710"/>
                  </a:lnTo>
                  <a:lnTo>
                    <a:pt x="392848" y="171355"/>
                  </a:lnTo>
                  <a:lnTo>
                    <a:pt x="437114" y="163214"/>
                  </a:lnTo>
                  <a:lnTo>
                    <a:pt x="470615" y="156680"/>
                  </a:lnTo>
                  <a:lnTo>
                    <a:pt x="509729" y="149073"/>
                  </a:lnTo>
                  <a:lnTo>
                    <a:pt x="552983" y="140988"/>
                  </a:lnTo>
                  <a:lnTo>
                    <a:pt x="586789" y="134572"/>
                  </a:lnTo>
                  <a:lnTo>
                    <a:pt x="617806" y="130075"/>
                  </a:lnTo>
                  <a:lnTo>
                    <a:pt x="657462" y="128075"/>
                  </a:lnTo>
                  <a:lnTo>
                    <a:pt x="699824" y="126950"/>
                  </a:lnTo>
                  <a:lnTo>
                    <a:pt x="732014" y="130450"/>
                  </a:lnTo>
                  <a:lnTo>
                    <a:pt x="768428" y="137414"/>
                  </a:lnTo>
                  <a:lnTo>
                    <a:pt x="803427" y="147566"/>
                  </a:lnTo>
                  <a:lnTo>
                    <a:pt x="839679" y="159133"/>
                  </a:lnTo>
                  <a:lnTo>
                    <a:pt x="886381" y="173782"/>
                  </a:lnTo>
                  <a:lnTo>
                    <a:pt x="925618" y="184472"/>
                  </a:lnTo>
                  <a:lnTo>
                    <a:pt x="972992" y="196577"/>
                  </a:lnTo>
                  <a:lnTo>
                    <a:pt x="1015252" y="205339"/>
                  </a:lnTo>
                  <a:lnTo>
                    <a:pt x="1051291" y="211698"/>
                  </a:lnTo>
                  <a:lnTo>
                    <a:pt x="1091368" y="220636"/>
                  </a:lnTo>
                  <a:lnTo>
                    <a:pt x="1136094" y="226606"/>
                  </a:lnTo>
                  <a:lnTo>
                    <a:pt x="1180128" y="232150"/>
                  </a:lnTo>
                  <a:lnTo>
                    <a:pt x="1217048" y="235859"/>
                  </a:lnTo>
                  <a:lnTo>
                    <a:pt x="1254075" y="241201"/>
                  </a:lnTo>
                  <a:lnTo>
                    <a:pt x="1300721" y="249328"/>
                  </a:lnTo>
                  <a:lnTo>
                    <a:pt x="1345190" y="255618"/>
                  </a:lnTo>
                  <a:lnTo>
                    <a:pt x="1382204" y="257956"/>
                  </a:lnTo>
                  <a:lnTo>
                    <a:pt x="1422174" y="258995"/>
                  </a:lnTo>
                  <a:lnTo>
                    <a:pt x="1463457" y="259458"/>
                  </a:lnTo>
                  <a:lnTo>
                    <a:pt x="1503442" y="257781"/>
                  </a:lnTo>
                  <a:lnTo>
                    <a:pt x="1539558" y="254684"/>
                  </a:lnTo>
                  <a:lnTo>
                    <a:pt x="1581840" y="248974"/>
                  </a:lnTo>
                  <a:lnTo>
                    <a:pt x="1625647" y="242813"/>
                  </a:lnTo>
                  <a:lnTo>
                    <a:pt x="1670608" y="232529"/>
                  </a:lnTo>
                  <a:lnTo>
                    <a:pt x="1715943" y="217118"/>
                  </a:lnTo>
                  <a:lnTo>
                    <a:pt x="1759784" y="199780"/>
                  </a:lnTo>
                  <a:lnTo>
                    <a:pt x="1807072" y="173917"/>
                  </a:lnTo>
                  <a:lnTo>
                    <a:pt x="1846173" y="143203"/>
                  </a:lnTo>
                  <a:lnTo>
                    <a:pt x="1857688" y="128972"/>
                  </a:lnTo>
                  <a:lnTo>
                    <a:pt x="1866900" y="10742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6" name="SMARTInkShape-Group427"/>
          <p:cNvGrpSpPr/>
          <p:nvPr/>
        </p:nvGrpSpPr>
        <p:grpSpPr>
          <a:xfrm>
            <a:off x="4584700" y="6000750"/>
            <a:ext cx="1485901" cy="534177"/>
            <a:chOff x="4584700" y="6000750"/>
            <a:chExt cx="1485901" cy="534177"/>
          </a:xfrm>
        </p:grpSpPr>
        <p:sp>
          <p:nvSpPr>
            <p:cNvPr id="234" name="SMARTInkShape-1943"/>
            <p:cNvSpPr/>
            <p:nvPr>
              <p:custDataLst>
                <p:tags r:id="rId31"/>
              </p:custDataLst>
            </p:nvPr>
          </p:nvSpPr>
          <p:spPr>
            <a:xfrm>
              <a:off x="5092832" y="6278330"/>
              <a:ext cx="75786" cy="239562"/>
            </a:xfrm>
            <a:custGeom>
              <a:avLst/>
              <a:gdLst/>
              <a:ahLst/>
              <a:cxnLst/>
              <a:rect l="0" t="0" r="0" b="0"/>
              <a:pathLst>
                <a:path w="75786" h="239562">
                  <a:moveTo>
                    <a:pt x="6218" y="8170"/>
                  </a:moveTo>
                  <a:lnTo>
                    <a:pt x="6218" y="8170"/>
                  </a:lnTo>
                  <a:lnTo>
                    <a:pt x="9588" y="1428"/>
                  </a:lnTo>
                  <a:lnTo>
                    <a:pt x="9171" y="147"/>
                  </a:lnTo>
                  <a:lnTo>
                    <a:pt x="7481" y="0"/>
                  </a:lnTo>
                  <a:lnTo>
                    <a:pt x="4943" y="607"/>
                  </a:lnTo>
                  <a:lnTo>
                    <a:pt x="3252" y="2422"/>
                  </a:lnTo>
                  <a:lnTo>
                    <a:pt x="1371" y="8203"/>
                  </a:lnTo>
                  <a:lnTo>
                    <a:pt x="0" y="37109"/>
                  </a:lnTo>
                  <a:lnTo>
                    <a:pt x="1808" y="44079"/>
                  </a:lnTo>
                  <a:lnTo>
                    <a:pt x="3278" y="46926"/>
                  </a:lnTo>
                  <a:lnTo>
                    <a:pt x="5670" y="48824"/>
                  </a:lnTo>
                  <a:lnTo>
                    <a:pt x="12089" y="50933"/>
                  </a:lnTo>
                  <a:lnTo>
                    <a:pt x="19645" y="49989"/>
                  </a:lnTo>
                  <a:lnTo>
                    <a:pt x="29119" y="45806"/>
                  </a:lnTo>
                  <a:lnTo>
                    <a:pt x="72166" y="11667"/>
                  </a:lnTo>
                  <a:lnTo>
                    <a:pt x="72761" y="11913"/>
                  </a:lnTo>
                  <a:lnTo>
                    <a:pt x="66507" y="53695"/>
                  </a:lnTo>
                  <a:lnTo>
                    <a:pt x="64694" y="88398"/>
                  </a:lnTo>
                  <a:lnTo>
                    <a:pt x="68917" y="130909"/>
                  </a:lnTo>
                  <a:lnTo>
                    <a:pt x="73924" y="173526"/>
                  </a:lnTo>
                  <a:lnTo>
                    <a:pt x="75785" y="209200"/>
                  </a:lnTo>
                  <a:lnTo>
                    <a:pt x="69242" y="228680"/>
                  </a:lnTo>
                  <a:lnTo>
                    <a:pt x="65873" y="233493"/>
                  </a:lnTo>
                  <a:lnTo>
                    <a:pt x="58367" y="238841"/>
                  </a:lnTo>
                  <a:lnTo>
                    <a:pt x="55095" y="239561"/>
                  </a:lnTo>
                  <a:lnTo>
                    <a:pt x="44318" y="2367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SMARTInkShape-1944"/>
            <p:cNvSpPr/>
            <p:nvPr>
              <p:custDataLst>
                <p:tags r:id="rId32"/>
              </p:custDataLst>
            </p:nvPr>
          </p:nvSpPr>
          <p:spPr>
            <a:xfrm>
              <a:off x="5435964" y="6228210"/>
              <a:ext cx="127701" cy="306717"/>
            </a:xfrm>
            <a:custGeom>
              <a:avLst/>
              <a:gdLst/>
              <a:ahLst/>
              <a:cxnLst/>
              <a:rect l="0" t="0" r="0" b="0"/>
              <a:pathLst>
                <a:path w="127701" h="306717">
                  <a:moveTo>
                    <a:pt x="12336" y="102740"/>
                  </a:moveTo>
                  <a:lnTo>
                    <a:pt x="12336" y="102740"/>
                  </a:lnTo>
                  <a:lnTo>
                    <a:pt x="15707" y="109482"/>
                  </a:lnTo>
                  <a:lnTo>
                    <a:pt x="15480" y="116554"/>
                  </a:lnTo>
                  <a:lnTo>
                    <a:pt x="14432" y="120415"/>
                  </a:lnTo>
                  <a:lnTo>
                    <a:pt x="18220" y="165943"/>
                  </a:lnTo>
                  <a:lnTo>
                    <a:pt x="18624" y="208063"/>
                  </a:lnTo>
                  <a:lnTo>
                    <a:pt x="22051" y="252255"/>
                  </a:lnTo>
                  <a:lnTo>
                    <a:pt x="19306" y="297180"/>
                  </a:lnTo>
                  <a:lnTo>
                    <a:pt x="17080" y="303928"/>
                  </a:lnTo>
                  <a:lnTo>
                    <a:pt x="15499" y="306716"/>
                  </a:lnTo>
                  <a:lnTo>
                    <a:pt x="11860" y="294761"/>
                  </a:lnTo>
                  <a:lnTo>
                    <a:pt x="5845" y="252534"/>
                  </a:lnTo>
                  <a:lnTo>
                    <a:pt x="2396" y="217998"/>
                  </a:lnTo>
                  <a:lnTo>
                    <a:pt x="453" y="172639"/>
                  </a:lnTo>
                  <a:lnTo>
                    <a:pt x="0" y="138040"/>
                  </a:lnTo>
                  <a:lnTo>
                    <a:pt x="6486" y="92973"/>
                  </a:lnTo>
                  <a:lnTo>
                    <a:pt x="20615" y="47006"/>
                  </a:lnTo>
                  <a:lnTo>
                    <a:pt x="36570" y="13887"/>
                  </a:lnTo>
                  <a:lnTo>
                    <a:pt x="50153" y="4923"/>
                  </a:lnTo>
                  <a:lnTo>
                    <a:pt x="65832" y="0"/>
                  </a:lnTo>
                  <a:lnTo>
                    <a:pt x="77505" y="162"/>
                  </a:lnTo>
                  <a:lnTo>
                    <a:pt x="81182" y="3311"/>
                  </a:lnTo>
                  <a:lnTo>
                    <a:pt x="85267" y="14335"/>
                  </a:lnTo>
                  <a:lnTo>
                    <a:pt x="84197" y="39779"/>
                  </a:lnTo>
                  <a:lnTo>
                    <a:pt x="68057" y="83180"/>
                  </a:lnTo>
                  <a:lnTo>
                    <a:pt x="58101" y="100698"/>
                  </a:lnTo>
                  <a:lnTo>
                    <a:pt x="58368" y="100673"/>
                  </a:lnTo>
                  <a:lnTo>
                    <a:pt x="60546" y="98764"/>
                  </a:lnTo>
                  <a:lnTo>
                    <a:pt x="65748" y="97445"/>
                  </a:lnTo>
                  <a:lnTo>
                    <a:pt x="73469" y="97564"/>
                  </a:lnTo>
                  <a:lnTo>
                    <a:pt x="89717" y="102304"/>
                  </a:lnTo>
                  <a:lnTo>
                    <a:pt x="112288" y="116190"/>
                  </a:lnTo>
                  <a:lnTo>
                    <a:pt x="117071" y="120173"/>
                  </a:lnTo>
                  <a:lnTo>
                    <a:pt x="124266" y="132125"/>
                  </a:lnTo>
                  <a:lnTo>
                    <a:pt x="127173" y="139263"/>
                  </a:lnTo>
                  <a:lnTo>
                    <a:pt x="127700" y="144727"/>
                  </a:lnTo>
                  <a:lnTo>
                    <a:pt x="126639" y="149077"/>
                  </a:lnTo>
                  <a:lnTo>
                    <a:pt x="120993" y="156494"/>
                  </a:lnTo>
                  <a:lnTo>
                    <a:pt x="106620" y="167193"/>
                  </a:lnTo>
                  <a:lnTo>
                    <a:pt x="97514" y="170192"/>
                  </a:lnTo>
                  <a:lnTo>
                    <a:pt x="44086" y="1725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SMARTInkShape-1945"/>
            <p:cNvSpPr/>
            <p:nvPr>
              <p:custDataLst>
                <p:tags r:id="rId33"/>
              </p:custDataLst>
            </p:nvPr>
          </p:nvSpPr>
          <p:spPr>
            <a:xfrm>
              <a:off x="5436569" y="6137169"/>
              <a:ext cx="94282" cy="73132"/>
            </a:xfrm>
            <a:custGeom>
              <a:avLst/>
              <a:gdLst/>
              <a:ahLst/>
              <a:cxnLst/>
              <a:rect l="0" t="0" r="0" b="0"/>
              <a:pathLst>
                <a:path w="94282" h="73132">
                  <a:moveTo>
                    <a:pt x="24431" y="9631"/>
                  </a:moveTo>
                  <a:lnTo>
                    <a:pt x="24431" y="9631"/>
                  </a:lnTo>
                  <a:lnTo>
                    <a:pt x="21060" y="9630"/>
                  </a:lnTo>
                  <a:lnTo>
                    <a:pt x="17524" y="7749"/>
                  </a:lnTo>
                  <a:lnTo>
                    <a:pt x="15592" y="6260"/>
                  </a:lnTo>
                  <a:lnTo>
                    <a:pt x="14305" y="5973"/>
                  </a:lnTo>
                  <a:lnTo>
                    <a:pt x="13447" y="6486"/>
                  </a:lnTo>
                  <a:lnTo>
                    <a:pt x="8699" y="15752"/>
                  </a:lnTo>
                  <a:lnTo>
                    <a:pt x="0" y="60198"/>
                  </a:lnTo>
                  <a:lnTo>
                    <a:pt x="382" y="61686"/>
                  </a:lnTo>
                  <a:lnTo>
                    <a:pt x="1343" y="61974"/>
                  </a:lnTo>
                  <a:lnTo>
                    <a:pt x="2689" y="61459"/>
                  </a:lnTo>
                  <a:lnTo>
                    <a:pt x="3586" y="60411"/>
                  </a:lnTo>
                  <a:lnTo>
                    <a:pt x="26996" y="18122"/>
                  </a:lnTo>
                  <a:lnTo>
                    <a:pt x="35213" y="7290"/>
                  </a:lnTo>
                  <a:lnTo>
                    <a:pt x="43569" y="1534"/>
                  </a:lnTo>
                  <a:lnTo>
                    <a:pt x="47773" y="0"/>
                  </a:lnTo>
                  <a:lnTo>
                    <a:pt x="51281" y="1094"/>
                  </a:lnTo>
                  <a:lnTo>
                    <a:pt x="57061" y="7952"/>
                  </a:lnTo>
                  <a:lnTo>
                    <a:pt x="94281" y="731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SMARTInkShape-1946"/>
            <p:cNvSpPr/>
            <p:nvPr>
              <p:custDataLst>
                <p:tags r:id="rId34"/>
              </p:custDataLst>
            </p:nvPr>
          </p:nvSpPr>
          <p:spPr>
            <a:xfrm>
              <a:off x="5924560" y="6166733"/>
              <a:ext cx="19041" cy="245477"/>
            </a:xfrm>
            <a:custGeom>
              <a:avLst/>
              <a:gdLst/>
              <a:ahLst/>
              <a:cxnLst/>
              <a:rect l="0" t="0" r="0" b="0"/>
              <a:pathLst>
                <a:path w="19041" h="245477">
                  <a:moveTo>
                    <a:pt x="6340" y="5467"/>
                  </a:moveTo>
                  <a:lnTo>
                    <a:pt x="6340" y="5467"/>
                  </a:lnTo>
                  <a:lnTo>
                    <a:pt x="6340" y="0"/>
                  </a:lnTo>
                  <a:lnTo>
                    <a:pt x="2969" y="9490"/>
                  </a:lnTo>
                  <a:lnTo>
                    <a:pt x="382" y="56588"/>
                  </a:lnTo>
                  <a:lnTo>
                    <a:pt x="106" y="91875"/>
                  </a:lnTo>
                  <a:lnTo>
                    <a:pt x="24" y="137373"/>
                  </a:lnTo>
                  <a:lnTo>
                    <a:pt x="0" y="181663"/>
                  </a:lnTo>
                  <a:lnTo>
                    <a:pt x="3363" y="225283"/>
                  </a:lnTo>
                  <a:lnTo>
                    <a:pt x="8829" y="243773"/>
                  </a:lnTo>
                  <a:lnTo>
                    <a:pt x="10822" y="245476"/>
                  </a:lnTo>
                  <a:lnTo>
                    <a:pt x="19040" y="2404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SMARTInkShape-1947"/>
            <p:cNvSpPr/>
            <p:nvPr>
              <p:custDataLst>
                <p:tags r:id="rId35"/>
              </p:custDataLst>
            </p:nvPr>
          </p:nvSpPr>
          <p:spPr>
            <a:xfrm>
              <a:off x="5864221" y="6299200"/>
              <a:ext cx="130180" cy="19051"/>
            </a:xfrm>
            <a:custGeom>
              <a:avLst/>
              <a:gdLst/>
              <a:ahLst/>
              <a:cxnLst/>
              <a:rect l="0" t="0" r="0" b="0"/>
              <a:pathLst>
                <a:path w="130180" h="19051">
                  <a:moveTo>
                    <a:pt x="28579" y="19050"/>
                  </a:moveTo>
                  <a:lnTo>
                    <a:pt x="28579" y="19050"/>
                  </a:lnTo>
                  <a:lnTo>
                    <a:pt x="17735" y="18345"/>
                  </a:lnTo>
                  <a:lnTo>
                    <a:pt x="3964" y="13981"/>
                  </a:lnTo>
                  <a:lnTo>
                    <a:pt x="1585" y="12143"/>
                  </a:lnTo>
                  <a:lnTo>
                    <a:pt x="0" y="10211"/>
                  </a:lnTo>
                  <a:lnTo>
                    <a:pt x="354" y="8924"/>
                  </a:lnTo>
                  <a:lnTo>
                    <a:pt x="2002" y="8066"/>
                  </a:lnTo>
                  <a:lnTo>
                    <a:pt x="45287" y="1474"/>
                  </a:lnTo>
                  <a:lnTo>
                    <a:pt x="91510" y="194"/>
                  </a:lnTo>
                  <a:lnTo>
                    <a:pt x="13017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SMARTInkShape-1948"/>
            <p:cNvSpPr/>
            <p:nvPr>
              <p:custDataLst>
                <p:tags r:id="rId36"/>
              </p:custDataLst>
            </p:nvPr>
          </p:nvSpPr>
          <p:spPr>
            <a:xfrm>
              <a:off x="5986931" y="6280149"/>
              <a:ext cx="58270" cy="73778"/>
            </a:xfrm>
            <a:custGeom>
              <a:avLst/>
              <a:gdLst/>
              <a:ahLst/>
              <a:cxnLst/>
              <a:rect l="0" t="0" r="0" b="0"/>
              <a:pathLst>
                <a:path w="58270" h="73778">
                  <a:moveTo>
                    <a:pt x="58269" y="1"/>
                  </a:moveTo>
                  <a:lnTo>
                    <a:pt x="58269" y="1"/>
                  </a:lnTo>
                  <a:lnTo>
                    <a:pt x="51527" y="0"/>
                  </a:lnTo>
                  <a:lnTo>
                    <a:pt x="44454" y="3764"/>
                  </a:lnTo>
                  <a:lnTo>
                    <a:pt x="30657" y="11934"/>
                  </a:lnTo>
                  <a:lnTo>
                    <a:pt x="15045" y="20705"/>
                  </a:lnTo>
                  <a:lnTo>
                    <a:pt x="6602" y="28959"/>
                  </a:lnTo>
                  <a:lnTo>
                    <a:pt x="499" y="39682"/>
                  </a:lnTo>
                  <a:lnTo>
                    <a:pt x="0" y="44799"/>
                  </a:lnTo>
                  <a:lnTo>
                    <a:pt x="3208" y="54248"/>
                  </a:lnTo>
                  <a:lnTo>
                    <a:pt x="16320" y="67502"/>
                  </a:lnTo>
                  <a:lnTo>
                    <a:pt x="29511" y="72334"/>
                  </a:lnTo>
                  <a:lnTo>
                    <a:pt x="42666" y="73777"/>
                  </a:lnTo>
                  <a:lnTo>
                    <a:pt x="50863" y="72067"/>
                  </a:lnTo>
                  <a:lnTo>
                    <a:pt x="53331" y="69212"/>
                  </a:lnTo>
                  <a:lnTo>
                    <a:pt x="56075" y="60395"/>
                  </a:lnTo>
                  <a:lnTo>
                    <a:pt x="57619" y="46901"/>
                  </a:lnTo>
                  <a:lnTo>
                    <a:pt x="55719" y="43262"/>
                  </a:lnTo>
                  <a:lnTo>
                    <a:pt x="39219" y="317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SMARTInkShape-1949"/>
            <p:cNvSpPr/>
            <p:nvPr>
              <p:custDataLst>
                <p:tags r:id="rId37"/>
              </p:custDataLst>
            </p:nvPr>
          </p:nvSpPr>
          <p:spPr>
            <a:xfrm>
              <a:off x="5048250" y="6172200"/>
              <a:ext cx="18168" cy="152401"/>
            </a:xfrm>
            <a:custGeom>
              <a:avLst/>
              <a:gdLst/>
              <a:ahLst/>
              <a:cxnLst/>
              <a:rect l="0" t="0" r="0" b="0"/>
              <a:pathLst>
                <a:path w="18168" h="152401">
                  <a:moveTo>
                    <a:pt x="12700" y="0"/>
                  </a:moveTo>
                  <a:lnTo>
                    <a:pt x="12700" y="0"/>
                  </a:lnTo>
                  <a:lnTo>
                    <a:pt x="16070" y="3371"/>
                  </a:lnTo>
                  <a:lnTo>
                    <a:pt x="17726" y="6907"/>
                  </a:lnTo>
                  <a:lnTo>
                    <a:pt x="18167" y="8839"/>
                  </a:lnTo>
                  <a:lnTo>
                    <a:pt x="13505" y="53180"/>
                  </a:lnTo>
                  <a:lnTo>
                    <a:pt x="9567" y="88508"/>
                  </a:lnTo>
                  <a:lnTo>
                    <a:pt x="0" y="152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SMARTInkShape-1950"/>
            <p:cNvSpPr/>
            <p:nvPr>
              <p:custDataLst>
                <p:tags r:id="rId38"/>
              </p:custDataLst>
            </p:nvPr>
          </p:nvSpPr>
          <p:spPr>
            <a:xfrm>
              <a:off x="4953000" y="6284799"/>
              <a:ext cx="59301" cy="209702"/>
            </a:xfrm>
            <a:custGeom>
              <a:avLst/>
              <a:gdLst/>
              <a:ahLst/>
              <a:cxnLst/>
              <a:rect l="0" t="0" r="0" b="0"/>
              <a:pathLst>
                <a:path w="59301" h="209702">
                  <a:moveTo>
                    <a:pt x="0" y="46151"/>
                  </a:moveTo>
                  <a:lnTo>
                    <a:pt x="0" y="46151"/>
                  </a:lnTo>
                  <a:lnTo>
                    <a:pt x="3658" y="92442"/>
                  </a:lnTo>
                  <a:lnTo>
                    <a:pt x="621" y="133481"/>
                  </a:lnTo>
                  <a:lnTo>
                    <a:pt x="36" y="179410"/>
                  </a:lnTo>
                  <a:lnTo>
                    <a:pt x="3" y="209701"/>
                  </a:lnTo>
                  <a:lnTo>
                    <a:pt x="0" y="174386"/>
                  </a:lnTo>
                  <a:lnTo>
                    <a:pt x="706" y="136436"/>
                  </a:lnTo>
                  <a:lnTo>
                    <a:pt x="6908" y="89411"/>
                  </a:lnTo>
                  <a:lnTo>
                    <a:pt x="14747" y="52148"/>
                  </a:lnTo>
                  <a:lnTo>
                    <a:pt x="30037" y="11744"/>
                  </a:lnTo>
                  <a:lnTo>
                    <a:pt x="36398" y="2637"/>
                  </a:lnTo>
                  <a:lnTo>
                    <a:pt x="39082" y="208"/>
                  </a:lnTo>
                  <a:lnTo>
                    <a:pt x="42282" y="0"/>
                  </a:lnTo>
                  <a:lnTo>
                    <a:pt x="49601" y="3532"/>
                  </a:lnTo>
                  <a:lnTo>
                    <a:pt x="55676" y="11687"/>
                  </a:lnTo>
                  <a:lnTo>
                    <a:pt x="58284" y="16825"/>
                  </a:lnTo>
                  <a:lnTo>
                    <a:pt x="59300" y="26297"/>
                  </a:lnTo>
                  <a:lnTo>
                    <a:pt x="54024" y="43325"/>
                  </a:lnTo>
                  <a:lnTo>
                    <a:pt x="43524" y="62482"/>
                  </a:lnTo>
                  <a:lnTo>
                    <a:pt x="39599" y="67621"/>
                  </a:lnTo>
                  <a:lnTo>
                    <a:pt x="29594" y="73333"/>
                  </a:lnTo>
                  <a:lnTo>
                    <a:pt x="23962" y="74855"/>
                  </a:lnTo>
                  <a:lnTo>
                    <a:pt x="19503" y="73754"/>
                  </a:lnTo>
                  <a:lnTo>
                    <a:pt x="6350" y="588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SMARTInkShape-1951"/>
            <p:cNvSpPr/>
            <p:nvPr>
              <p:custDataLst>
                <p:tags r:id="rId39"/>
              </p:custDataLst>
            </p:nvPr>
          </p:nvSpPr>
          <p:spPr>
            <a:xfrm>
              <a:off x="4864100" y="6302284"/>
              <a:ext cx="46232" cy="229711"/>
            </a:xfrm>
            <a:custGeom>
              <a:avLst/>
              <a:gdLst/>
              <a:ahLst/>
              <a:cxnLst/>
              <a:rect l="0" t="0" r="0" b="0"/>
              <a:pathLst>
                <a:path w="46232" h="229711">
                  <a:moveTo>
                    <a:pt x="19050" y="35016"/>
                  </a:moveTo>
                  <a:lnTo>
                    <a:pt x="19050" y="35016"/>
                  </a:lnTo>
                  <a:lnTo>
                    <a:pt x="3040" y="81783"/>
                  </a:lnTo>
                  <a:lnTo>
                    <a:pt x="178" y="125326"/>
                  </a:lnTo>
                  <a:lnTo>
                    <a:pt x="35" y="168488"/>
                  </a:lnTo>
                  <a:lnTo>
                    <a:pt x="4" y="211020"/>
                  </a:lnTo>
                  <a:lnTo>
                    <a:pt x="0" y="229710"/>
                  </a:lnTo>
                  <a:lnTo>
                    <a:pt x="0" y="192019"/>
                  </a:lnTo>
                  <a:lnTo>
                    <a:pt x="0" y="153972"/>
                  </a:lnTo>
                  <a:lnTo>
                    <a:pt x="0" y="111890"/>
                  </a:lnTo>
                  <a:lnTo>
                    <a:pt x="0" y="65644"/>
                  </a:lnTo>
                  <a:lnTo>
                    <a:pt x="5069" y="19273"/>
                  </a:lnTo>
                  <a:lnTo>
                    <a:pt x="8839" y="7323"/>
                  </a:lnTo>
                  <a:lnTo>
                    <a:pt x="11537" y="3854"/>
                  </a:lnTo>
                  <a:lnTo>
                    <a:pt x="18297" y="0"/>
                  </a:lnTo>
                  <a:lnTo>
                    <a:pt x="26006" y="167"/>
                  </a:lnTo>
                  <a:lnTo>
                    <a:pt x="30037" y="1200"/>
                  </a:lnTo>
                  <a:lnTo>
                    <a:pt x="36398" y="6110"/>
                  </a:lnTo>
                  <a:lnTo>
                    <a:pt x="41577" y="14408"/>
                  </a:lnTo>
                  <a:lnTo>
                    <a:pt x="46231" y="27503"/>
                  </a:lnTo>
                  <a:lnTo>
                    <a:pt x="45006" y="44611"/>
                  </a:lnTo>
                  <a:lnTo>
                    <a:pt x="39758" y="61152"/>
                  </a:lnTo>
                  <a:lnTo>
                    <a:pt x="32722" y="70856"/>
                  </a:lnTo>
                  <a:lnTo>
                    <a:pt x="17457" y="80286"/>
                  </a:lnTo>
                  <a:lnTo>
                    <a:pt x="13049" y="81424"/>
                  </a:lnTo>
                  <a:lnTo>
                    <a:pt x="0" y="7946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SMARTInkShape-1952"/>
            <p:cNvSpPr/>
            <p:nvPr>
              <p:custDataLst>
                <p:tags r:id="rId40"/>
              </p:custDataLst>
            </p:nvPr>
          </p:nvSpPr>
          <p:spPr>
            <a:xfrm>
              <a:off x="4708110" y="6318773"/>
              <a:ext cx="105191" cy="94728"/>
            </a:xfrm>
            <a:custGeom>
              <a:avLst/>
              <a:gdLst/>
              <a:ahLst/>
              <a:cxnLst/>
              <a:rect l="0" t="0" r="0" b="0"/>
              <a:pathLst>
                <a:path w="105191" h="94728">
                  <a:moveTo>
                    <a:pt x="67090" y="12177"/>
                  </a:moveTo>
                  <a:lnTo>
                    <a:pt x="67090" y="12177"/>
                  </a:lnTo>
                  <a:lnTo>
                    <a:pt x="63719" y="5435"/>
                  </a:lnTo>
                  <a:lnTo>
                    <a:pt x="62021" y="3449"/>
                  </a:lnTo>
                  <a:lnTo>
                    <a:pt x="58251" y="1242"/>
                  </a:lnTo>
                  <a:lnTo>
                    <a:pt x="48793" y="0"/>
                  </a:lnTo>
                  <a:lnTo>
                    <a:pt x="37053" y="3004"/>
                  </a:lnTo>
                  <a:lnTo>
                    <a:pt x="21266" y="15103"/>
                  </a:lnTo>
                  <a:lnTo>
                    <a:pt x="6554" y="38837"/>
                  </a:lnTo>
                  <a:lnTo>
                    <a:pt x="0" y="58097"/>
                  </a:lnTo>
                  <a:lnTo>
                    <a:pt x="348" y="66217"/>
                  </a:lnTo>
                  <a:lnTo>
                    <a:pt x="3561" y="72884"/>
                  </a:lnTo>
                  <a:lnTo>
                    <a:pt x="9692" y="80550"/>
                  </a:lnTo>
                  <a:lnTo>
                    <a:pt x="14008" y="82453"/>
                  </a:lnTo>
                  <a:lnTo>
                    <a:pt x="24448" y="82686"/>
                  </a:lnTo>
                  <a:lnTo>
                    <a:pt x="36143" y="76676"/>
                  </a:lnTo>
                  <a:lnTo>
                    <a:pt x="61421" y="54641"/>
                  </a:lnTo>
                  <a:lnTo>
                    <a:pt x="71717" y="40103"/>
                  </a:lnTo>
                  <a:lnTo>
                    <a:pt x="72997" y="39966"/>
                  </a:lnTo>
                  <a:lnTo>
                    <a:pt x="76301" y="41696"/>
                  </a:lnTo>
                  <a:lnTo>
                    <a:pt x="77463" y="43851"/>
                  </a:lnTo>
                  <a:lnTo>
                    <a:pt x="82855" y="61407"/>
                  </a:lnTo>
                  <a:lnTo>
                    <a:pt x="105190" y="9472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SMARTInkShape-1953"/>
            <p:cNvSpPr/>
            <p:nvPr>
              <p:custDataLst>
                <p:tags r:id="rId41"/>
              </p:custDataLst>
            </p:nvPr>
          </p:nvSpPr>
          <p:spPr>
            <a:xfrm>
              <a:off x="4584700" y="6038850"/>
              <a:ext cx="1485901" cy="117664"/>
            </a:xfrm>
            <a:custGeom>
              <a:avLst/>
              <a:gdLst/>
              <a:ahLst/>
              <a:cxnLst/>
              <a:rect l="0" t="0" r="0" b="0"/>
              <a:pathLst>
                <a:path w="1485901" h="117664">
                  <a:moveTo>
                    <a:pt x="0" y="0"/>
                  </a:moveTo>
                  <a:lnTo>
                    <a:pt x="0" y="0"/>
                  </a:lnTo>
                  <a:lnTo>
                    <a:pt x="0" y="3371"/>
                  </a:lnTo>
                  <a:lnTo>
                    <a:pt x="10844" y="30403"/>
                  </a:lnTo>
                  <a:lnTo>
                    <a:pt x="28143" y="55261"/>
                  </a:lnTo>
                  <a:lnTo>
                    <a:pt x="66759" y="87064"/>
                  </a:lnTo>
                  <a:lnTo>
                    <a:pt x="108202" y="110567"/>
                  </a:lnTo>
                  <a:lnTo>
                    <a:pt x="155140" y="117663"/>
                  </a:lnTo>
                  <a:lnTo>
                    <a:pt x="200248" y="116394"/>
                  </a:lnTo>
                  <a:lnTo>
                    <a:pt x="240424" y="111549"/>
                  </a:lnTo>
                  <a:lnTo>
                    <a:pt x="279141" y="105646"/>
                  </a:lnTo>
                  <a:lnTo>
                    <a:pt x="320794" y="99428"/>
                  </a:lnTo>
                  <a:lnTo>
                    <a:pt x="361045" y="89746"/>
                  </a:lnTo>
                  <a:lnTo>
                    <a:pt x="399781" y="77941"/>
                  </a:lnTo>
                  <a:lnTo>
                    <a:pt x="441441" y="68875"/>
                  </a:lnTo>
                  <a:lnTo>
                    <a:pt x="481693" y="58351"/>
                  </a:lnTo>
                  <a:lnTo>
                    <a:pt x="523802" y="49667"/>
                  </a:lnTo>
                  <a:lnTo>
                    <a:pt x="564188" y="45996"/>
                  </a:lnTo>
                  <a:lnTo>
                    <a:pt x="611396" y="40391"/>
                  </a:lnTo>
                  <a:lnTo>
                    <a:pt x="658873" y="38553"/>
                  </a:lnTo>
                  <a:lnTo>
                    <a:pt x="699223" y="40115"/>
                  </a:lnTo>
                  <a:lnTo>
                    <a:pt x="741988" y="45047"/>
                  </a:lnTo>
                  <a:lnTo>
                    <a:pt x="780060" y="52858"/>
                  </a:lnTo>
                  <a:lnTo>
                    <a:pt x="827088" y="64110"/>
                  </a:lnTo>
                  <a:lnTo>
                    <a:pt x="860072" y="72943"/>
                  </a:lnTo>
                  <a:lnTo>
                    <a:pt x="907554" y="87700"/>
                  </a:lnTo>
                  <a:lnTo>
                    <a:pt x="943573" y="94424"/>
                  </a:lnTo>
                  <a:lnTo>
                    <a:pt x="989444" y="103315"/>
                  </a:lnTo>
                  <a:lnTo>
                    <a:pt x="1024658" y="105890"/>
                  </a:lnTo>
                  <a:lnTo>
                    <a:pt x="1066700" y="107340"/>
                  </a:lnTo>
                  <a:lnTo>
                    <a:pt x="1097800" y="105797"/>
                  </a:lnTo>
                  <a:lnTo>
                    <a:pt x="1143483" y="100962"/>
                  </a:lnTo>
                  <a:lnTo>
                    <a:pt x="1181243" y="95061"/>
                  </a:lnTo>
                  <a:lnTo>
                    <a:pt x="1228557" y="86746"/>
                  </a:lnTo>
                  <a:lnTo>
                    <a:pt x="1261695" y="80652"/>
                  </a:lnTo>
                  <a:lnTo>
                    <a:pt x="1297353" y="73945"/>
                  </a:lnTo>
                  <a:lnTo>
                    <a:pt x="1336117" y="66203"/>
                  </a:lnTo>
                  <a:lnTo>
                    <a:pt x="1382097" y="60146"/>
                  </a:lnTo>
                  <a:lnTo>
                    <a:pt x="1427235" y="58038"/>
                  </a:lnTo>
                  <a:lnTo>
                    <a:pt x="1485900" y="63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SMARTInkShape-1954"/>
            <p:cNvSpPr/>
            <p:nvPr>
              <p:custDataLst>
                <p:tags r:id="rId42"/>
              </p:custDataLst>
            </p:nvPr>
          </p:nvSpPr>
          <p:spPr>
            <a:xfrm>
              <a:off x="4591050" y="6000750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0" name="SMARTInkShape-Group428"/>
          <p:cNvGrpSpPr/>
          <p:nvPr/>
        </p:nvGrpSpPr>
        <p:grpSpPr>
          <a:xfrm>
            <a:off x="6431318" y="6103468"/>
            <a:ext cx="350483" cy="386709"/>
            <a:chOff x="6431318" y="6103468"/>
            <a:chExt cx="350483" cy="386709"/>
          </a:xfrm>
        </p:grpSpPr>
        <p:sp>
          <p:nvSpPr>
            <p:cNvPr id="247" name="SMARTInkShape-1955"/>
            <p:cNvSpPr/>
            <p:nvPr>
              <p:custDataLst>
                <p:tags r:id="rId28"/>
              </p:custDataLst>
            </p:nvPr>
          </p:nvSpPr>
          <p:spPr>
            <a:xfrm>
              <a:off x="6431318" y="6269739"/>
              <a:ext cx="76460" cy="220438"/>
            </a:xfrm>
            <a:custGeom>
              <a:avLst/>
              <a:gdLst/>
              <a:ahLst/>
              <a:cxnLst/>
              <a:rect l="0" t="0" r="0" b="0"/>
              <a:pathLst>
                <a:path w="76460" h="220438">
                  <a:moveTo>
                    <a:pt x="71082" y="23111"/>
                  </a:moveTo>
                  <a:lnTo>
                    <a:pt x="71082" y="23111"/>
                  </a:lnTo>
                  <a:lnTo>
                    <a:pt x="71082" y="16369"/>
                  </a:lnTo>
                  <a:lnTo>
                    <a:pt x="67319" y="9296"/>
                  </a:lnTo>
                  <a:lnTo>
                    <a:pt x="64340" y="5435"/>
                  </a:lnTo>
                  <a:lnTo>
                    <a:pt x="57267" y="1144"/>
                  </a:lnTo>
                  <a:lnTo>
                    <a:pt x="53406" y="0"/>
                  </a:lnTo>
                  <a:lnTo>
                    <a:pt x="37858" y="1760"/>
                  </a:lnTo>
                  <a:lnTo>
                    <a:pt x="23216" y="10121"/>
                  </a:lnTo>
                  <a:lnTo>
                    <a:pt x="9941" y="21535"/>
                  </a:lnTo>
                  <a:lnTo>
                    <a:pt x="441" y="40597"/>
                  </a:lnTo>
                  <a:lnTo>
                    <a:pt x="0" y="46763"/>
                  </a:lnTo>
                  <a:lnTo>
                    <a:pt x="3271" y="57377"/>
                  </a:lnTo>
                  <a:lnTo>
                    <a:pt x="6825" y="60771"/>
                  </a:lnTo>
                  <a:lnTo>
                    <a:pt x="16418" y="64543"/>
                  </a:lnTo>
                  <a:lnTo>
                    <a:pt x="33718" y="66666"/>
                  </a:lnTo>
                  <a:lnTo>
                    <a:pt x="42246" y="65282"/>
                  </a:lnTo>
                  <a:lnTo>
                    <a:pt x="45508" y="63925"/>
                  </a:lnTo>
                  <a:lnTo>
                    <a:pt x="49094" y="65137"/>
                  </a:lnTo>
                  <a:lnTo>
                    <a:pt x="56841" y="72128"/>
                  </a:lnTo>
                  <a:lnTo>
                    <a:pt x="65766" y="87964"/>
                  </a:lnTo>
                  <a:lnTo>
                    <a:pt x="76082" y="134489"/>
                  </a:lnTo>
                  <a:lnTo>
                    <a:pt x="76459" y="161502"/>
                  </a:lnTo>
                  <a:lnTo>
                    <a:pt x="68559" y="194389"/>
                  </a:lnTo>
                  <a:lnTo>
                    <a:pt x="59123" y="210190"/>
                  </a:lnTo>
                  <a:lnTo>
                    <a:pt x="49539" y="217500"/>
                  </a:lnTo>
                  <a:lnTo>
                    <a:pt x="44019" y="220437"/>
                  </a:lnTo>
                  <a:lnTo>
                    <a:pt x="39635" y="216750"/>
                  </a:lnTo>
                  <a:lnTo>
                    <a:pt x="26632" y="17551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SMARTInkShape-1956"/>
            <p:cNvSpPr/>
            <p:nvPr>
              <p:custDataLst>
                <p:tags r:id="rId29"/>
              </p:custDataLst>
            </p:nvPr>
          </p:nvSpPr>
          <p:spPr>
            <a:xfrm>
              <a:off x="6556265" y="6103468"/>
              <a:ext cx="221641" cy="266406"/>
            </a:xfrm>
            <a:custGeom>
              <a:avLst/>
              <a:gdLst/>
              <a:ahLst/>
              <a:cxnLst/>
              <a:rect l="0" t="0" r="0" b="0"/>
              <a:pathLst>
                <a:path w="221641" h="266406">
                  <a:moveTo>
                    <a:pt x="41385" y="221132"/>
                  </a:moveTo>
                  <a:lnTo>
                    <a:pt x="41385" y="221132"/>
                  </a:lnTo>
                  <a:lnTo>
                    <a:pt x="41385" y="217761"/>
                  </a:lnTo>
                  <a:lnTo>
                    <a:pt x="42090" y="216768"/>
                  </a:lnTo>
                  <a:lnTo>
                    <a:pt x="43266" y="216106"/>
                  </a:lnTo>
                  <a:lnTo>
                    <a:pt x="44755" y="215665"/>
                  </a:lnTo>
                  <a:lnTo>
                    <a:pt x="53594" y="208300"/>
                  </a:lnTo>
                  <a:lnTo>
                    <a:pt x="57394" y="201083"/>
                  </a:lnTo>
                  <a:lnTo>
                    <a:pt x="59833" y="181581"/>
                  </a:lnTo>
                  <a:lnTo>
                    <a:pt x="59329" y="177831"/>
                  </a:lnTo>
                  <a:lnTo>
                    <a:pt x="58286" y="175332"/>
                  </a:lnTo>
                  <a:lnTo>
                    <a:pt x="56886" y="173666"/>
                  </a:lnTo>
                  <a:lnTo>
                    <a:pt x="53835" y="173260"/>
                  </a:lnTo>
                  <a:lnTo>
                    <a:pt x="44802" y="174691"/>
                  </a:lnTo>
                  <a:lnTo>
                    <a:pt x="24445" y="189576"/>
                  </a:lnTo>
                  <a:lnTo>
                    <a:pt x="7281" y="208490"/>
                  </a:lnTo>
                  <a:lnTo>
                    <a:pt x="1532" y="221158"/>
                  </a:lnTo>
                  <a:lnTo>
                    <a:pt x="0" y="227499"/>
                  </a:lnTo>
                  <a:lnTo>
                    <a:pt x="3942" y="243952"/>
                  </a:lnTo>
                  <a:lnTo>
                    <a:pt x="12043" y="259497"/>
                  </a:lnTo>
                  <a:lnTo>
                    <a:pt x="20348" y="266405"/>
                  </a:lnTo>
                  <a:lnTo>
                    <a:pt x="36268" y="265712"/>
                  </a:lnTo>
                  <a:lnTo>
                    <a:pt x="46441" y="263552"/>
                  </a:lnTo>
                  <a:lnTo>
                    <a:pt x="77611" y="243657"/>
                  </a:lnTo>
                  <a:lnTo>
                    <a:pt x="121527" y="200719"/>
                  </a:lnTo>
                  <a:lnTo>
                    <a:pt x="136271" y="185249"/>
                  </a:lnTo>
                  <a:lnTo>
                    <a:pt x="164968" y="138733"/>
                  </a:lnTo>
                  <a:lnTo>
                    <a:pt x="191386" y="94632"/>
                  </a:lnTo>
                  <a:lnTo>
                    <a:pt x="208753" y="56179"/>
                  </a:lnTo>
                  <a:lnTo>
                    <a:pt x="219693" y="13274"/>
                  </a:lnTo>
                  <a:lnTo>
                    <a:pt x="221640" y="6361"/>
                  </a:lnTo>
                  <a:lnTo>
                    <a:pt x="221527" y="2456"/>
                  </a:lnTo>
                  <a:lnTo>
                    <a:pt x="220041" y="559"/>
                  </a:lnTo>
                  <a:lnTo>
                    <a:pt x="217639" y="0"/>
                  </a:lnTo>
                  <a:lnTo>
                    <a:pt x="200774" y="19440"/>
                  </a:lnTo>
                  <a:lnTo>
                    <a:pt x="184295" y="51547"/>
                  </a:lnTo>
                  <a:lnTo>
                    <a:pt x="170064" y="94997"/>
                  </a:lnTo>
                  <a:lnTo>
                    <a:pt x="160250" y="138282"/>
                  </a:lnTo>
                  <a:lnTo>
                    <a:pt x="156286" y="185083"/>
                  </a:lnTo>
                  <a:lnTo>
                    <a:pt x="155804" y="229141"/>
                  </a:lnTo>
                  <a:lnTo>
                    <a:pt x="159091" y="252590"/>
                  </a:lnTo>
                  <a:lnTo>
                    <a:pt x="161483" y="256921"/>
                  </a:lnTo>
                  <a:lnTo>
                    <a:pt x="174735" y="26558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SMARTInkShape-1957"/>
            <p:cNvSpPr/>
            <p:nvPr>
              <p:custDataLst>
                <p:tags r:id="rId30"/>
              </p:custDataLst>
            </p:nvPr>
          </p:nvSpPr>
          <p:spPr>
            <a:xfrm>
              <a:off x="6656826" y="6248400"/>
              <a:ext cx="124975" cy="12701"/>
            </a:xfrm>
            <a:custGeom>
              <a:avLst/>
              <a:gdLst/>
              <a:ahLst/>
              <a:cxnLst/>
              <a:rect l="0" t="0" r="0" b="0"/>
              <a:pathLst>
                <a:path w="124975" h="12701">
                  <a:moveTo>
                    <a:pt x="17024" y="12700"/>
                  </a:moveTo>
                  <a:lnTo>
                    <a:pt x="17024" y="12700"/>
                  </a:lnTo>
                  <a:lnTo>
                    <a:pt x="0" y="12699"/>
                  </a:lnTo>
                  <a:lnTo>
                    <a:pt x="38423" y="7674"/>
                  </a:lnTo>
                  <a:lnTo>
                    <a:pt x="12497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6" name="SMARTInkShape-Group429"/>
          <p:cNvGrpSpPr/>
          <p:nvPr/>
        </p:nvGrpSpPr>
        <p:grpSpPr>
          <a:xfrm>
            <a:off x="7016750" y="5955967"/>
            <a:ext cx="654051" cy="368634"/>
            <a:chOff x="7016750" y="5955967"/>
            <a:chExt cx="654051" cy="368634"/>
          </a:xfrm>
        </p:grpSpPr>
        <p:sp>
          <p:nvSpPr>
            <p:cNvPr id="251" name="SMARTInkShape-1958"/>
            <p:cNvSpPr/>
            <p:nvPr>
              <p:custDataLst>
                <p:tags r:id="rId23"/>
              </p:custDataLst>
            </p:nvPr>
          </p:nvSpPr>
          <p:spPr>
            <a:xfrm>
              <a:off x="7016750" y="6102612"/>
              <a:ext cx="107951" cy="107689"/>
            </a:xfrm>
            <a:custGeom>
              <a:avLst/>
              <a:gdLst/>
              <a:ahLst/>
              <a:cxnLst/>
              <a:rect l="0" t="0" r="0" b="0"/>
              <a:pathLst>
                <a:path w="107951" h="107689">
                  <a:moveTo>
                    <a:pt x="0" y="6088"/>
                  </a:moveTo>
                  <a:lnTo>
                    <a:pt x="0" y="6088"/>
                  </a:lnTo>
                  <a:lnTo>
                    <a:pt x="0" y="2717"/>
                  </a:lnTo>
                  <a:lnTo>
                    <a:pt x="705" y="1724"/>
                  </a:lnTo>
                  <a:lnTo>
                    <a:pt x="1881" y="1062"/>
                  </a:lnTo>
                  <a:lnTo>
                    <a:pt x="3370" y="621"/>
                  </a:lnTo>
                  <a:lnTo>
                    <a:pt x="3658" y="326"/>
                  </a:lnTo>
                  <a:lnTo>
                    <a:pt x="3145" y="130"/>
                  </a:lnTo>
                  <a:lnTo>
                    <a:pt x="2096" y="0"/>
                  </a:lnTo>
                  <a:lnTo>
                    <a:pt x="31050" y="15468"/>
                  </a:lnTo>
                  <a:lnTo>
                    <a:pt x="74884" y="55790"/>
                  </a:lnTo>
                  <a:lnTo>
                    <a:pt x="107950" y="1076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SMARTInkShape-1959"/>
            <p:cNvSpPr/>
            <p:nvPr>
              <p:custDataLst>
                <p:tags r:id="rId24"/>
              </p:custDataLst>
            </p:nvPr>
          </p:nvSpPr>
          <p:spPr>
            <a:xfrm>
              <a:off x="7131050" y="6110727"/>
              <a:ext cx="75318" cy="213874"/>
            </a:xfrm>
            <a:custGeom>
              <a:avLst/>
              <a:gdLst/>
              <a:ahLst/>
              <a:cxnLst/>
              <a:rect l="0" t="0" r="0" b="0"/>
              <a:pathLst>
                <a:path w="75318" h="213874">
                  <a:moveTo>
                    <a:pt x="69850" y="17023"/>
                  </a:moveTo>
                  <a:lnTo>
                    <a:pt x="69850" y="17023"/>
                  </a:lnTo>
                  <a:lnTo>
                    <a:pt x="73220" y="13652"/>
                  </a:lnTo>
                  <a:lnTo>
                    <a:pt x="74875" y="8234"/>
                  </a:lnTo>
                  <a:lnTo>
                    <a:pt x="75317" y="4814"/>
                  </a:lnTo>
                  <a:lnTo>
                    <a:pt x="74906" y="2534"/>
                  </a:lnTo>
                  <a:lnTo>
                    <a:pt x="73926" y="1013"/>
                  </a:lnTo>
                  <a:lnTo>
                    <a:pt x="72567" y="0"/>
                  </a:lnTo>
                  <a:lnTo>
                    <a:pt x="65413" y="755"/>
                  </a:lnTo>
                  <a:lnTo>
                    <a:pt x="41173" y="5970"/>
                  </a:lnTo>
                  <a:lnTo>
                    <a:pt x="27236" y="14227"/>
                  </a:lnTo>
                  <a:lnTo>
                    <a:pt x="17279" y="24952"/>
                  </a:lnTo>
                  <a:lnTo>
                    <a:pt x="5137" y="42343"/>
                  </a:lnTo>
                  <a:lnTo>
                    <a:pt x="1522" y="63722"/>
                  </a:lnTo>
                  <a:lnTo>
                    <a:pt x="4664" y="105506"/>
                  </a:lnTo>
                  <a:lnTo>
                    <a:pt x="9499" y="149874"/>
                  </a:lnTo>
                  <a:lnTo>
                    <a:pt x="7252" y="189453"/>
                  </a:lnTo>
                  <a:lnTo>
                    <a:pt x="6045" y="203019"/>
                  </a:lnTo>
                  <a:lnTo>
                    <a:pt x="0" y="21387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SMARTInkShape-1960"/>
            <p:cNvSpPr/>
            <p:nvPr>
              <p:custDataLst>
                <p:tags r:id="rId25"/>
              </p:custDataLst>
            </p:nvPr>
          </p:nvSpPr>
          <p:spPr>
            <a:xfrm>
              <a:off x="7070482" y="5955967"/>
              <a:ext cx="111369" cy="70184"/>
            </a:xfrm>
            <a:custGeom>
              <a:avLst/>
              <a:gdLst/>
              <a:ahLst/>
              <a:cxnLst/>
              <a:rect l="0" t="0" r="0" b="0"/>
              <a:pathLst>
                <a:path w="111369" h="70184">
                  <a:moveTo>
                    <a:pt x="22468" y="6683"/>
                  </a:moveTo>
                  <a:lnTo>
                    <a:pt x="22468" y="6683"/>
                  </a:lnTo>
                  <a:lnTo>
                    <a:pt x="19097" y="6683"/>
                  </a:lnTo>
                  <a:lnTo>
                    <a:pt x="15560" y="10446"/>
                  </a:lnTo>
                  <a:lnTo>
                    <a:pt x="7541" y="27731"/>
                  </a:lnTo>
                  <a:lnTo>
                    <a:pt x="0" y="57352"/>
                  </a:lnTo>
                  <a:lnTo>
                    <a:pt x="434" y="58101"/>
                  </a:lnTo>
                  <a:lnTo>
                    <a:pt x="1428" y="57895"/>
                  </a:lnTo>
                  <a:lnTo>
                    <a:pt x="6198" y="50863"/>
                  </a:lnTo>
                  <a:lnTo>
                    <a:pt x="27131" y="16706"/>
                  </a:lnTo>
                  <a:lnTo>
                    <a:pt x="42900" y="2911"/>
                  </a:lnTo>
                  <a:lnTo>
                    <a:pt x="48789" y="640"/>
                  </a:lnTo>
                  <a:lnTo>
                    <a:pt x="60977" y="0"/>
                  </a:lnTo>
                  <a:lnTo>
                    <a:pt x="65779" y="1522"/>
                  </a:lnTo>
                  <a:lnTo>
                    <a:pt x="72997" y="6976"/>
                  </a:lnTo>
                  <a:lnTo>
                    <a:pt x="101585" y="51626"/>
                  </a:lnTo>
                  <a:lnTo>
                    <a:pt x="111368" y="7018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SMARTInkShape-1961"/>
            <p:cNvSpPr/>
            <p:nvPr>
              <p:custDataLst>
                <p:tags r:id="rId26"/>
              </p:custDataLst>
            </p:nvPr>
          </p:nvSpPr>
          <p:spPr>
            <a:xfrm>
              <a:off x="7431784" y="6066410"/>
              <a:ext cx="137417" cy="204118"/>
            </a:xfrm>
            <a:custGeom>
              <a:avLst/>
              <a:gdLst/>
              <a:ahLst/>
              <a:cxnLst/>
              <a:rect l="0" t="0" r="0" b="0"/>
              <a:pathLst>
                <a:path w="137417" h="204118">
                  <a:moveTo>
                    <a:pt x="92966" y="29590"/>
                  </a:moveTo>
                  <a:lnTo>
                    <a:pt x="92966" y="29590"/>
                  </a:lnTo>
                  <a:lnTo>
                    <a:pt x="92966" y="15285"/>
                  </a:lnTo>
                  <a:lnTo>
                    <a:pt x="89595" y="5204"/>
                  </a:lnTo>
                  <a:lnTo>
                    <a:pt x="87897" y="2750"/>
                  </a:lnTo>
                  <a:lnTo>
                    <a:pt x="84128" y="22"/>
                  </a:lnTo>
                  <a:lnTo>
                    <a:pt x="82134" y="0"/>
                  </a:lnTo>
                  <a:lnTo>
                    <a:pt x="78039" y="1857"/>
                  </a:lnTo>
                  <a:lnTo>
                    <a:pt x="71767" y="10241"/>
                  </a:lnTo>
                  <a:lnTo>
                    <a:pt x="58961" y="43041"/>
                  </a:lnTo>
                  <a:lnTo>
                    <a:pt x="51924" y="83749"/>
                  </a:lnTo>
                  <a:lnTo>
                    <a:pt x="49527" y="120504"/>
                  </a:lnTo>
                  <a:lnTo>
                    <a:pt x="48110" y="159224"/>
                  </a:lnTo>
                  <a:lnTo>
                    <a:pt x="42075" y="200025"/>
                  </a:lnTo>
                  <a:lnTo>
                    <a:pt x="40694" y="202481"/>
                  </a:lnTo>
                  <a:lnTo>
                    <a:pt x="39068" y="204117"/>
                  </a:lnTo>
                  <a:lnTo>
                    <a:pt x="35867" y="203091"/>
                  </a:lnTo>
                  <a:lnTo>
                    <a:pt x="22660" y="192241"/>
                  </a:lnTo>
                  <a:lnTo>
                    <a:pt x="5425" y="164621"/>
                  </a:lnTo>
                  <a:lnTo>
                    <a:pt x="0" y="147760"/>
                  </a:lnTo>
                  <a:lnTo>
                    <a:pt x="613" y="140200"/>
                  </a:lnTo>
                  <a:lnTo>
                    <a:pt x="1764" y="137197"/>
                  </a:lnTo>
                  <a:lnTo>
                    <a:pt x="3943" y="135194"/>
                  </a:lnTo>
                  <a:lnTo>
                    <a:pt x="10125" y="132970"/>
                  </a:lnTo>
                  <a:lnTo>
                    <a:pt x="54192" y="131424"/>
                  </a:lnTo>
                  <a:lnTo>
                    <a:pt x="95419" y="131237"/>
                  </a:lnTo>
                  <a:lnTo>
                    <a:pt x="130332" y="131194"/>
                  </a:lnTo>
                  <a:lnTo>
                    <a:pt x="131988" y="130487"/>
                  </a:lnTo>
                  <a:lnTo>
                    <a:pt x="132387" y="129310"/>
                  </a:lnTo>
                  <a:lnTo>
                    <a:pt x="131947" y="127821"/>
                  </a:lnTo>
                  <a:lnTo>
                    <a:pt x="130242" y="126827"/>
                  </a:lnTo>
                  <a:lnTo>
                    <a:pt x="115486" y="125233"/>
                  </a:lnTo>
                  <a:lnTo>
                    <a:pt x="105091" y="125720"/>
                  </a:lnTo>
                  <a:lnTo>
                    <a:pt x="95767" y="128289"/>
                  </a:lnTo>
                  <a:lnTo>
                    <a:pt x="92011" y="131372"/>
                  </a:lnTo>
                  <a:lnTo>
                    <a:pt x="85956" y="140444"/>
                  </a:lnTo>
                  <a:lnTo>
                    <a:pt x="84766" y="145120"/>
                  </a:lnTo>
                  <a:lnTo>
                    <a:pt x="85323" y="154079"/>
                  </a:lnTo>
                  <a:lnTo>
                    <a:pt x="89804" y="162765"/>
                  </a:lnTo>
                  <a:lnTo>
                    <a:pt x="92975" y="167056"/>
                  </a:lnTo>
                  <a:lnTo>
                    <a:pt x="102141" y="173706"/>
                  </a:lnTo>
                  <a:lnTo>
                    <a:pt x="137416" y="1819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SMARTInkShape-1962"/>
            <p:cNvSpPr/>
            <p:nvPr>
              <p:custDataLst>
                <p:tags r:id="rId27"/>
              </p:custDataLst>
            </p:nvPr>
          </p:nvSpPr>
          <p:spPr>
            <a:xfrm>
              <a:off x="7569200" y="6146800"/>
              <a:ext cx="101601" cy="109563"/>
            </a:xfrm>
            <a:custGeom>
              <a:avLst/>
              <a:gdLst/>
              <a:ahLst/>
              <a:cxnLst/>
              <a:rect l="0" t="0" r="0" b="0"/>
              <a:pathLst>
                <a:path w="101601" h="109563">
                  <a:moveTo>
                    <a:pt x="0" y="50800"/>
                  </a:moveTo>
                  <a:lnTo>
                    <a:pt x="0" y="50800"/>
                  </a:lnTo>
                  <a:lnTo>
                    <a:pt x="0" y="47429"/>
                  </a:lnTo>
                  <a:lnTo>
                    <a:pt x="705" y="46436"/>
                  </a:lnTo>
                  <a:lnTo>
                    <a:pt x="1881" y="45774"/>
                  </a:lnTo>
                  <a:lnTo>
                    <a:pt x="6480" y="45038"/>
                  </a:lnTo>
                  <a:lnTo>
                    <a:pt x="15580" y="44712"/>
                  </a:lnTo>
                  <a:lnTo>
                    <a:pt x="24798" y="48329"/>
                  </a:lnTo>
                  <a:lnTo>
                    <a:pt x="33599" y="55346"/>
                  </a:lnTo>
                  <a:lnTo>
                    <a:pt x="45076" y="70491"/>
                  </a:lnTo>
                  <a:lnTo>
                    <a:pt x="53418" y="96310"/>
                  </a:lnTo>
                  <a:lnTo>
                    <a:pt x="53610" y="104658"/>
                  </a:lnTo>
                  <a:lnTo>
                    <a:pt x="52674" y="107872"/>
                  </a:lnTo>
                  <a:lnTo>
                    <a:pt x="50638" y="109310"/>
                  </a:lnTo>
                  <a:lnTo>
                    <a:pt x="47870" y="109562"/>
                  </a:lnTo>
                  <a:lnTo>
                    <a:pt x="41735" y="107961"/>
                  </a:lnTo>
                  <a:lnTo>
                    <a:pt x="36658" y="104897"/>
                  </a:lnTo>
                  <a:lnTo>
                    <a:pt x="33931" y="93658"/>
                  </a:lnTo>
                  <a:lnTo>
                    <a:pt x="33204" y="85722"/>
                  </a:lnTo>
                  <a:lnTo>
                    <a:pt x="42294" y="54327"/>
                  </a:lnTo>
                  <a:lnTo>
                    <a:pt x="56428" y="36140"/>
                  </a:lnTo>
                  <a:lnTo>
                    <a:pt x="1016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7" name="SMARTInkShape-Group430"/>
          <p:cNvGrpSpPr/>
          <p:nvPr/>
        </p:nvGrpSpPr>
        <p:grpSpPr>
          <a:xfrm>
            <a:off x="7896912" y="6035780"/>
            <a:ext cx="1005789" cy="225415"/>
            <a:chOff x="7896912" y="6035780"/>
            <a:chExt cx="1005789" cy="225415"/>
          </a:xfrm>
        </p:grpSpPr>
        <p:sp>
          <p:nvSpPr>
            <p:cNvPr id="257" name="SMARTInkShape-1963"/>
            <p:cNvSpPr/>
            <p:nvPr>
              <p:custDataLst>
                <p:tags r:id="rId13"/>
              </p:custDataLst>
            </p:nvPr>
          </p:nvSpPr>
          <p:spPr>
            <a:xfrm>
              <a:off x="7922598" y="6051550"/>
              <a:ext cx="59353" cy="209645"/>
            </a:xfrm>
            <a:custGeom>
              <a:avLst/>
              <a:gdLst/>
              <a:ahLst/>
              <a:cxnLst/>
              <a:rect l="0" t="0" r="0" b="0"/>
              <a:pathLst>
                <a:path w="59353" h="209645">
                  <a:moveTo>
                    <a:pt x="27602" y="0"/>
                  </a:moveTo>
                  <a:lnTo>
                    <a:pt x="27602" y="0"/>
                  </a:lnTo>
                  <a:lnTo>
                    <a:pt x="30972" y="6742"/>
                  </a:lnTo>
                  <a:lnTo>
                    <a:pt x="31260" y="9434"/>
                  </a:lnTo>
                  <a:lnTo>
                    <a:pt x="22946" y="47824"/>
                  </a:lnTo>
                  <a:lnTo>
                    <a:pt x="12937" y="92911"/>
                  </a:lnTo>
                  <a:lnTo>
                    <a:pt x="3501" y="130776"/>
                  </a:lnTo>
                  <a:lnTo>
                    <a:pt x="0" y="162456"/>
                  </a:lnTo>
                  <a:lnTo>
                    <a:pt x="2634" y="180152"/>
                  </a:lnTo>
                  <a:lnTo>
                    <a:pt x="8509" y="195074"/>
                  </a:lnTo>
                  <a:lnTo>
                    <a:pt x="19585" y="204998"/>
                  </a:lnTo>
                  <a:lnTo>
                    <a:pt x="26491" y="208632"/>
                  </a:lnTo>
                  <a:lnTo>
                    <a:pt x="32506" y="209644"/>
                  </a:lnTo>
                  <a:lnTo>
                    <a:pt x="59352" y="1968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SMARTInkShape-1964"/>
            <p:cNvSpPr/>
            <p:nvPr>
              <p:custDataLst>
                <p:tags r:id="rId14"/>
              </p:custDataLst>
            </p:nvPr>
          </p:nvSpPr>
          <p:spPr>
            <a:xfrm>
              <a:off x="7896912" y="6172200"/>
              <a:ext cx="91389" cy="6351"/>
            </a:xfrm>
            <a:custGeom>
              <a:avLst/>
              <a:gdLst/>
              <a:ahLst/>
              <a:cxnLst/>
              <a:rect l="0" t="0" r="0" b="0"/>
              <a:pathLst>
                <a:path w="91389" h="6351">
                  <a:moveTo>
                    <a:pt x="8838" y="0"/>
                  </a:moveTo>
                  <a:lnTo>
                    <a:pt x="8838" y="0"/>
                  </a:lnTo>
                  <a:lnTo>
                    <a:pt x="0" y="0"/>
                  </a:lnTo>
                  <a:lnTo>
                    <a:pt x="43768" y="0"/>
                  </a:lnTo>
                  <a:lnTo>
                    <a:pt x="91388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SMARTInkShape-1965"/>
            <p:cNvSpPr/>
            <p:nvPr>
              <p:custDataLst>
                <p:tags r:id="rId15"/>
              </p:custDataLst>
            </p:nvPr>
          </p:nvSpPr>
          <p:spPr>
            <a:xfrm>
              <a:off x="8004053" y="6160046"/>
              <a:ext cx="54098" cy="88355"/>
            </a:xfrm>
            <a:custGeom>
              <a:avLst/>
              <a:gdLst/>
              <a:ahLst/>
              <a:cxnLst/>
              <a:rect l="0" t="0" r="0" b="0"/>
              <a:pathLst>
                <a:path w="54098" h="88355">
                  <a:moveTo>
                    <a:pt x="15997" y="37554"/>
                  </a:moveTo>
                  <a:lnTo>
                    <a:pt x="15997" y="37554"/>
                  </a:lnTo>
                  <a:lnTo>
                    <a:pt x="10530" y="43021"/>
                  </a:lnTo>
                  <a:lnTo>
                    <a:pt x="42409" y="5675"/>
                  </a:lnTo>
                  <a:lnTo>
                    <a:pt x="43482" y="3601"/>
                  </a:lnTo>
                  <a:lnTo>
                    <a:pt x="43493" y="2218"/>
                  </a:lnTo>
                  <a:lnTo>
                    <a:pt x="42794" y="1297"/>
                  </a:lnTo>
                  <a:lnTo>
                    <a:pt x="40136" y="273"/>
                  </a:lnTo>
                  <a:lnTo>
                    <a:pt x="38440" y="0"/>
                  </a:lnTo>
                  <a:lnTo>
                    <a:pt x="25939" y="6358"/>
                  </a:lnTo>
                  <a:lnTo>
                    <a:pt x="8830" y="23921"/>
                  </a:lnTo>
                  <a:lnTo>
                    <a:pt x="2228" y="37140"/>
                  </a:lnTo>
                  <a:lnTo>
                    <a:pt x="0" y="49365"/>
                  </a:lnTo>
                  <a:lnTo>
                    <a:pt x="1361" y="59501"/>
                  </a:lnTo>
                  <a:lnTo>
                    <a:pt x="12837" y="76512"/>
                  </a:lnTo>
                  <a:lnTo>
                    <a:pt x="54097" y="8835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SMARTInkShape-1966"/>
            <p:cNvSpPr/>
            <p:nvPr>
              <p:custDataLst>
                <p:tags r:id="rId16"/>
              </p:custDataLst>
            </p:nvPr>
          </p:nvSpPr>
          <p:spPr>
            <a:xfrm>
              <a:off x="8100882" y="6160644"/>
              <a:ext cx="52519" cy="86730"/>
            </a:xfrm>
            <a:custGeom>
              <a:avLst/>
              <a:gdLst/>
              <a:ahLst/>
              <a:cxnLst/>
              <a:rect l="0" t="0" r="0" b="0"/>
              <a:pathLst>
                <a:path w="52519" h="86730">
                  <a:moveTo>
                    <a:pt x="52518" y="11556"/>
                  </a:moveTo>
                  <a:lnTo>
                    <a:pt x="52518" y="11556"/>
                  </a:lnTo>
                  <a:lnTo>
                    <a:pt x="43680" y="2717"/>
                  </a:lnTo>
                  <a:lnTo>
                    <a:pt x="27478" y="0"/>
                  </a:lnTo>
                  <a:lnTo>
                    <a:pt x="11546" y="2566"/>
                  </a:lnTo>
                  <a:lnTo>
                    <a:pt x="1258" y="7795"/>
                  </a:lnTo>
                  <a:lnTo>
                    <a:pt x="0" y="10460"/>
                  </a:lnTo>
                  <a:lnTo>
                    <a:pt x="484" y="17182"/>
                  </a:lnTo>
                  <a:lnTo>
                    <a:pt x="4723" y="28903"/>
                  </a:lnTo>
                  <a:lnTo>
                    <a:pt x="27547" y="59393"/>
                  </a:lnTo>
                  <a:lnTo>
                    <a:pt x="31714" y="76059"/>
                  </a:lnTo>
                  <a:lnTo>
                    <a:pt x="31593" y="79958"/>
                  </a:lnTo>
                  <a:lnTo>
                    <a:pt x="30806" y="82557"/>
                  </a:lnTo>
                  <a:lnTo>
                    <a:pt x="29577" y="84290"/>
                  </a:lnTo>
                  <a:lnTo>
                    <a:pt x="24448" y="86215"/>
                  </a:lnTo>
                  <a:lnTo>
                    <a:pt x="21104" y="86729"/>
                  </a:lnTo>
                  <a:lnTo>
                    <a:pt x="18170" y="84955"/>
                  </a:lnTo>
                  <a:lnTo>
                    <a:pt x="13027" y="77339"/>
                  </a:lnTo>
                  <a:lnTo>
                    <a:pt x="20768" y="242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SMARTInkShape-1967"/>
            <p:cNvSpPr/>
            <p:nvPr>
              <p:custDataLst>
                <p:tags r:id="rId17"/>
              </p:custDataLst>
            </p:nvPr>
          </p:nvSpPr>
          <p:spPr>
            <a:xfrm>
              <a:off x="8204341" y="6035780"/>
              <a:ext cx="56519" cy="215651"/>
            </a:xfrm>
            <a:custGeom>
              <a:avLst/>
              <a:gdLst/>
              <a:ahLst/>
              <a:cxnLst/>
              <a:rect l="0" t="0" r="0" b="0"/>
              <a:pathLst>
                <a:path w="56519" h="215651">
                  <a:moveTo>
                    <a:pt x="44309" y="9420"/>
                  </a:moveTo>
                  <a:lnTo>
                    <a:pt x="44309" y="9420"/>
                  </a:lnTo>
                  <a:lnTo>
                    <a:pt x="50084" y="4350"/>
                  </a:lnTo>
                  <a:lnTo>
                    <a:pt x="56518" y="581"/>
                  </a:lnTo>
                  <a:lnTo>
                    <a:pt x="55977" y="0"/>
                  </a:lnTo>
                  <a:lnTo>
                    <a:pt x="47848" y="1235"/>
                  </a:lnTo>
                  <a:lnTo>
                    <a:pt x="43846" y="3964"/>
                  </a:lnTo>
                  <a:lnTo>
                    <a:pt x="37517" y="12639"/>
                  </a:lnTo>
                  <a:lnTo>
                    <a:pt x="22637" y="54323"/>
                  </a:lnTo>
                  <a:lnTo>
                    <a:pt x="7990" y="99873"/>
                  </a:lnTo>
                  <a:lnTo>
                    <a:pt x="930" y="143863"/>
                  </a:lnTo>
                  <a:lnTo>
                    <a:pt x="0" y="185413"/>
                  </a:lnTo>
                  <a:lnTo>
                    <a:pt x="3684" y="199116"/>
                  </a:lnTo>
                  <a:lnTo>
                    <a:pt x="6642" y="205734"/>
                  </a:lnTo>
                  <a:lnTo>
                    <a:pt x="10025" y="210146"/>
                  </a:lnTo>
                  <a:lnTo>
                    <a:pt x="17547" y="215048"/>
                  </a:lnTo>
                  <a:lnTo>
                    <a:pt x="20824" y="215650"/>
                  </a:lnTo>
                  <a:lnTo>
                    <a:pt x="31609" y="2126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SMARTInkShape-1968"/>
            <p:cNvSpPr/>
            <p:nvPr>
              <p:custDataLst>
                <p:tags r:id="rId18"/>
              </p:custDataLst>
            </p:nvPr>
          </p:nvSpPr>
          <p:spPr>
            <a:xfrm>
              <a:off x="8170673" y="6159500"/>
              <a:ext cx="97028" cy="31751"/>
            </a:xfrm>
            <a:custGeom>
              <a:avLst/>
              <a:gdLst/>
              <a:ahLst/>
              <a:cxnLst/>
              <a:rect l="0" t="0" r="0" b="0"/>
              <a:pathLst>
                <a:path w="97028" h="31751">
                  <a:moveTo>
                    <a:pt x="14477" y="31750"/>
                  </a:moveTo>
                  <a:lnTo>
                    <a:pt x="14477" y="31750"/>
                  </a:lnTo>
                  <a:lnTo>
                    <a:pt x="7735" y="28379"/>
                  </a:lnTo>
                  <a:lnTo>
                    <a:pt x="2544" y="21080"/>
                  </a:lnTo>
                  <a:lnTo>
                    <a:pt x="172" y="16170"/>
                  </a:lnTo>
                  <a:lnTo>
                    <a:pt x="0" y="12896"/>
                  </a:lnTo>
                  <a:lnTo>
                    <a:pt x="1298" y="10714"/>
                  </a:lnTo>
                  <a:lnTo>
                    <a:pt x="3575" y="9260"/>
                  </a:lnTo>
                  <a:lnTo>
                    <a:pt x="51097" y="3234"/>
                  </a:lnTo>
                  <a:lnTo>
                    <a:pt x="9702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SMARTInkShape-1969"/>
            <p:cNvSpPr/>
            <p:nvPr>
              <p:custDataLst>
                <p:tags r:id="rId19"/>
              </p:custDataLst>
            </p:nvPr>
          </p:nvSpPr>
          <p:spPr>
            <a:xfrm>
              <a:off x="8460595" y="6057750"/>
              <a:ext cx="245256" cy="193809"/>
            </a:xfrm>
            <a:custGeom>
              <a:avLst/>
              <a:gdLst/>
              <a:ahLst/>
              <a:cxnLst/>
              <a:rect l="0" t="0" r="0" b="0"/>
              <a:pathLst>
                <a:path w="245256" h="193809">
                  <a:moveTo>
                    <a:pt x="61105" y="165250"/>
                  </a:moveTo>
                  <a:lnTo>
                    <a:pt x="61105" y="165250"/>
                  </a:lnTo>
                  <a:lnTo>
                    <a:pt x="66573" y="159783"/>
                  </a:lnTo>
                  <a:lnTo>
                    <a:pt x="67194" y="149048"/>
                  </a:lnTo>
                  <a:lnTo>
                    <a:pt x="60636" y="129092"/>
                  </a:lnTo>
                  <a:lnTo>
                    <a:pt x="53606" y="119075"/>
                  </a:lnTo>
                  <a:lnTo>
                    <a:pt x="49755" y="115417"/>
                  </a:lnTo>
                  <a:lnTo>
                    <a:pt x="44366" y="113684"/>
                  </a:lnTo>
                  <a:lnTo>
                    <a:pt x="30853" y="113639"/>
                  </a:lnTo>
                  <a:lnTo>
                    <a:pt x="25415" y="116026"/>
                  </a:lnTo>
                  <a:lnTo>
                    <a:pt x="17491" y="124323"/>
                  </a:lnTo>
                  <a:lnTo>
                    <a:pt x="5691" y="144264"/>
                  </a:lnTo>
                  <a:lnTo>
                    <a:pt x="0" y="168048"/>
                  </a:lnTo>
                  <a:lnTo>
                    <a:pt x="2433" y="180839"/>
                  </a:lnTo>
                  <a:lnTo>
                    <a:pt x="5056" y="186227"/>
                  </a:lnTo>
                  <a:lnTo>
                    <a:pt x="9628" y="189817"/>
                  </a:lnTo>
                  <a:lnTo>
                    <a:pt x="22234" y="193808"/>
                  </a:lnTo>
                  <a:lnTo>
                    <a:pt x="37244" y="191819"/>
                  </a:lnTo>
                  <a:lnTo>
                    <a:pt x="45197" y="189312"/>
                  </a:lnTo>
                  <a:lnTo>
                    <a:pt x="59679" y="179002"/>
                  </a:lnTo>
                  <a:lnTo>
                    <a:pt x="86223" y="146016"/>
                  </a:lnTo>
                  <a:lnTo>
                    <a:pt x="101710" y="113552"/>
                  </a:lnTo>
                  <a:lnTo>
                    <a:pt x="109276" y="79141"/>
                  </a:lnTo>
                  <a:lnTo>
                    <a:pt x="114575" y="36647"/>
                  </a:lnTo>
                  <a:lnTo>
                    <a:pt x="112303" y="7750"/>
                  </a:lnTo>
                  <a:lnTo>
                    <a:pt x="109025" y="0"/>
                  </a:lnTo>
                  <a:lnTo>
                    <a:pt x="105752" y="1460"/>
                  </a:lnTo>
                  <a:lnTo>
                    <a:pt x="91737" y="20372"/>
                  </a:lnTo>
                  <a:lnTo>
                    <a:pt x="79040" y="51140"/>
                  </a:lnTo>
                  <a:lnTo>
                    <a:pt x="71907" y="96398"/>
                  </a:lnTo>
                  <a:lnTo>
                    <a:pt x="72491" y="121714"/>
                  </a:lnTo>
                  <a:lnTo>
                    <a:pt x="86900" y="159171"/>
                  </a:lnTo>
                  <a:lnTo>
                    <a:pt x="105671" y="183596"/>
                  </a:lnTo>
                  <a:lnTo>
                    <a:pt x="122069" y="191043"/>
                  </a:lnTo>
                  <a:lnTo>
                    <a:pt x="139706" y="193647"/>
                  </a:lnTo>
                  <a:lnTo>
                    <a:pt x="154600" y="192453"/>
                  </a:lnTo>
                  <a:lnTo>
                    <a:pt x="168274" y="183925"/>
                  </a:lnTo>
                  <a:lnTo>
                    <a:pt x="179996" y="171434"/>
                  </a:lnTo>
                  <a:lnTo>
                    <a:pt x="187559" y="158826"/>
                  </a:lnTo>
                  <a:lnTo>
                    <a:pt x="188447" y="153206"/>
                  </a:lnTo>
                  <a:lnTo>
                    <a:pt x="187627" y="148049"/>
                  </a:lnTo>
                  <a:lnTo>
                    <a:pt x="182954" y="139260"/>
                  </a:lnTo>
                  <a:lnTo>
                    <a:pt x="176173" y="133002"/>
                  </a:lnTo>
                  <a:lnTo>
                    <a:pt x="171684" y="132463"/>
                  </a:lnTo>
                  <a:lnTo>
                    <a:pt x="161051" y="135625"/>
                  </a:lnTo>
                  <a:lnTo>
                    <a:pt x="143164" y="148711"/>
                  </a:lnTo>
                  <a:lnTo>
                    <a:pt x="136381" y="158135"/>
                  </a:lnTo>
                  <a:lnTo>
                    <a:pt x="134572" y="162623"/>
                  </a:lnTo>
                  <a:lnTo>
                    <a:pt x="134444" y="171373"/>
                  </a:lnTo>
                  <a:lnTo>
                    <a:pt x="135397" y="175682"/>
                  </a:lnTo>
                  <a:lnTo>
                    <a:pt x="138150" y="179260"/>
                  </a:lnTo>
                  <a:lnTo>
                    <a:pt x="146852" y="185117"/>
                  </a:lnTo>
                  <a:lnTo>
                    <a:pt x="160281" y="189010"/>
                  </a:lnTo>
                  <a:lnTo>
                    <a:pt x="164617" y="188146"/>
                  </a:lnTo>
                  <a:lnTo>
                    <a:pt x="176755" y="180892"/>
                  </a:lnTo>
                  <a:lnTo>
                    <a:pt x="186470" y="172963"/>
                  </a:lnTo>
                  <a:lnTo>
                    <a:pt x="187721" y="173214"/>
                  </a:lnTo>
                  <a:lnTo>
                    <a:pt x="190992" y="175375"/>
                  </a:lnTo>
                  <a:lnTo>
                    <a:pt x="192916" y="178686"/>
                  </a:lnTo>
                  <a:lnTo>
                    <a:pt x="193429" y="180558"/>
                  </a:lnTo>
                  <a:lnTo>
                    <a:pt x="195182" y="181805"/>
                  </a:lnTo>
                  <a:lnTo>
                    <a:pt x="200893" y="183191"/>
                  </a:lnTo>
                  <a:lnTo>
                    <a:pt x="208135" y="181926"/>
                  </a:lnTo>
                  <a:lnTo>
                    <a:pt x="212042" y="180600"/>
                  </a:lnTo>
                  <a:lnTo>
                    <a:pt x="245255" y="1525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SMARTInkShape-1970"/>
            <p:cNvSpPr/>
            <p:nvPr>
              <p:custDataLst>
                <p:tags r:id="rId20"/>
              </p:custDataLst>
            </p:nvPr>
          </p:nvSpPr>
          <p:spPr>
            <a:xfrm>
              <a:off x="8737600" y="6042518"/>
              <a:ext cx="31751" cy="192740"/>
            </a:xfrm>
            <a:custGeom>
              <a:avLst/>
              <a:gdLst/>
              <a:ahLst/>
              <a:cxnLst/>
              <a:rect l="0" t="0" r="0" b="0"/>
              <a:pathLst>
                <a:path w="31751" h="192740">
                  <a:moveTo>
                    <a:pt x="0" y="116982"/>
                  </a:moveTo>
                  <a:lnTo>
                    <a:pt x="0" y="116982"/>
                  </a:lnTo>
                  <a:lnTo>
                    <a:pt x="14305" y="74065"/>
                  </a:lnTo>
                  <a:lnTo>
                    <a:pt x="29568" y="27002"/>
                  </a:lnTo>
                  <a:lnTo>
                    <a:pt x="31103" y="8711"/>
                  </a:lnTo>
                  <a:lnTo>
                    <a:pt x="30612" y="4585"/>
                  </a:lnTo>
                  <a:lnTo>
                    <a:pt x="29581" y="1834"/>
                  </a:lnTo>
                  <a:lnTo>
                    <a:pt x="28187" y="0"/>
                  </a:lnTo>
                  <a:lnTo>
                    <a:pt x="27258" y="188"/>
                  </a:lnTo>
                  <a:lnTo>
                    <a:pt x="15425" y="39898"/>
                  </a:lnTo>
                  <a:lnTo>
                    <a:pt x="5197" y="81756"/>
                  </a:lnTo>
                  <a:lnTo>
                    <a:pt x="1539" y="118853"/>
                  </a:lnTo>
                  <a:lnTo>
                    <a:pt x="1160" y="157675"/>
                  </a:lnTo>
                  <a:lnTo>
                    <a:pt x="5204" y="182426"/>
                  </a:lnTo>
                  <a:lnTo>
                    <a:pt x="8897" y="191460"/>
                  </a:lnTo>
                  <a:lnTo>
                    <a:pt x="11576" y="192739"/>
                  </a:lnTo>
                  <a:lnTo>
                    <a:pt x="14773" y="192181"/>
                  </a:lnTo>
                  <a:lnTo>
                    <a:pt x="31750" y="18048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SMARTInkShape-1971"/>
            <p:cNvSpPr/>
            <p:nvPr>
              <p:custDataLst>
                <p:tags r:id="rId21"/>
              </p:custDataLst>
            </p:nvPr>
          </p:nvSpPr>
          <p:spPr>
            <a:xfrm>
              <a:off x="8683099" y="6140712"/>
              <a:ext cx="124352" cy="12439"/>
            </a:xfrm>
            <a:custGeom>
              <a:avLst/>
              <a:gdLst/>
              <a:ahLst/>
              <a:cxnLst/>
              <a:rect l="0" t="0" r="0" b="0"/>
              <a:pathLst>
                <a:path w="124352" h="12439">
                  <a:moveTo>
                    <a:pt x="16401" y="6088"/>
                  </a:moveTo>
                  <a:lnTo>
                    <a:pt x="16401" y="6088"/>
                  </a:lnTo>
                  <a:lnTo>
                    <a:pt x="0" y="6087"/>
                  </a:lnTo>
                  <a:lnTo>
                    <a:pt x="528" y="5383"/>
                  </a:lnTo>
                  <a:lnTo>
                    <a:pt x="4878" y="2717"/>
                  </a:lnTo>
                  <a:lnTo>
                    <a:pt x="49142" y="0"/>
                  </a:lnTo>
                  <a:lnTo>
                    <a:pt x="124351" y="124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SMARTInkShape-1972"/>
            <p:cNvSpPr/>
            <p:nvPr>
              <p:custDataLst>
                <p:tags r:id="rId22"/>
              </p:custDataLst>
            </p:nvPr>
          </p:nvSpPr>
          <p:spPr>
            <a:xfrm>
              <a:off x="8807926" y="6166112"/>
              <a:ext cx="94775" cy="63239"/>
            </a:xfrm>
            <a:custGeom>
              <a:avLst/>
              <a:gdLst/>
              <a:ahLst/>
              <a:cxnLst/>
              <a:rect l="0" t="0" r="0" b="0"/>
              <a:pathLst>
                <a:path w="94775" h="63239">
                  <a:moveTo>
                    <a:pt x="63024" y="6088"/>
                  </a:moveTo>
                  <a:lnTo>
                    <a:pt x="63024" y="6088"/>
                  </a:lnTo>
                  <a:lnTo>
                    <a:pt x="43465" y="5383"/>
                  </a:lnTo>
                  <a:lnTo>
                    <a:pt x="26277" y="621"/>
                  </a:lnTo>
                  <a:lnTo>
                    <a:pt x="14115" y="0"/>
                  </a:lnTo>
                  <a:lnTo>
                    <a:pt x="7655" y="1736"/>
                  </a:lnTo>
                  <a:lnTo>
                    <a:pt x="4944" y="3187"/>
                  </a:lnTo>
                  <a:lnTo>
                    <a:pt x="3139" y="6271"/>
                  </a:lnTo>
                  <a:lnTo>
                    <a:pt x="239" y="26429"/>
                  </a:lnTo>
                  <a:lnTo>
                    <a:pt x="0" y="32348"/>
                  </a:lnTo>
                  <a:lnTo>
                    <a:pt x="1253" y="37000"/>
                  </a:lnTo>
                  <a:lnTo>
                    <a:pt x="6407" y="44051"/>
                  </a:lnTo>
                  <a:lnTo>
                    <a:pt x="13401" y="47654"/>
                  </a:lnTo>
                  <a:lnTo>
                    <a:pt x="29390" y="49969"/>
                  </a:lnTo>
                  <a:lnTo>
                    <a:pt x="37727" y="46522"/>
                  </a:lnTo>
                  <a:lnTo>
                    <a:pt x="54440" y="34618"/>
                  </a:lnTo>
                  <a:lnTo>
                    <a:pt x="61795" y="32879"/>
                  </a:lnTo>
                  <a:lnTo>
                    <a:pt x="65026" y="33826"/>
                  </a:lnTo>
                  <a:lnTo>
                    <a:pt x="94774" y="632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985248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933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1_Office Theme</vt:lpstr>
      <vt:lpstr>Slide 1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544</dc:title>
  <dc:creator>anshul</dc:creator>
  <cp:lastModifiedBy>anshul</cp:lastModifiedBy>
  <cp:revision>146</cp:revision>
  <dcterms:created xsi:type="dcterms:W3CDTF">2006-08-16T00:00:00Z</dcterms:created>
  <dcterms:modified xsi:type="dcterms:W3CDTF">2018-07-30T18:59:03Z</dcterms:modified>
</cp:coreProperties>
</file>